
<file path=[Content_Types].xml><?xml version="1.0" encoding="utf-8"?>
<Types xmlns="http://schemas.openxmlformats.org/package/2006/content-types">
  <Default Extension="bin" ContentType="video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309" r:id="rId5"/>
    <p:sldId id="310" r:id="rId6"/>
    <p:sldId id="311" r:id="rId7"/>
    <p:sldId id="291" r:id="rId8"/>
    <p:sldId id="312" r:id="rId9"/>
    <p:sldId id="257" r:id="rId10"/>
    <p:sldId id="302" r:id="rId11"/>
    <p:sldId id="303" r:id="rId12"/>
    <p:sldId id="304" r:id="rId13"/>
    <p:sldId id="305" r:id="rId14"/>
    <p:sldId id="306" r:id="rId15"/>
    <p:sldId id="262" r:id="rId16"/>
    <p:sldId id="290" r:id="rId17"/>
    <p:sldId id="293" r:id="rId18"/>
    <p:sldId id="294" r:id="rId19"/>
    <p:sldId id="295" r:id="rId20"/>
    <p:sldId id="298" r:id="rId21"/>
    <p:sldId id="299" r:id="rId22"/>
    <p:sldId id="296" r:id="rId23"/>
    <p:sldId id="300" r:id="rId24"/>
    <p:sldId id="297" r:id="rId25"/>
    <p:sldId id="301" r:id="rId26"/>
    <p:sldId id="287" r:id="rId27"/>
    <p:sldId id="288" r:id="rId28"/>
    <p:sldId id="289" r:id="rId29"/>
    <p:sldId id="292" r:id="rId30"/>
    <p:sldId id="286" r:id="rId31"/>
    <p:sldId id="260" r:id="rId32"/>
    <p:sldId id="308" r:id="rId33"/>
    <p:sldId id="285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153"/>
    <a:srgbClr val="CD8B2E"/>
    <a:srgbClr val="6F7071"/>
    <a:srgbClr val="B48B61"/>
    <a:srgbClr val="595347"/>
    <a:srgbClr val="D9D8D5"/>
    <a:srgbClr val="FD940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0A106-30C6-458D-8719-0CA378076FDC}" v="281" dt="2022-05-27T06:58:38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96" y="9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lgh1256@s.hallym.ac.kr" userId="0f2ff474-aeca-4424-92c1-261aeb520ddc" providerId="ADAL" clId="{12B0A106-30C6-458D-8719-0CA378076FDC}"/>
    <pc:docChg chg="undo custSel addSld delSld modSld sldOrd">
      <pc:chgData name="klgh1256@s.hallym.ac.kr" userId="0f2ff474-aeca-4424-92c1-261aeb520ddc" providerId="ADAL" clId="{12B0A106-30C6-458D-8719-0CA378076FDC}" dt="2022-05-27T07:00:49.456" v="805" actId="20577"/>
      <pc:docMkLst>
        <pc:docMk/>
      </pc:docMkLst>
      <pc:sldChg chg="addSp delSp">
        <pc:chgData name="klgh1256@s.hallym.ac.kr" userId="0f2ff474-aeca-4424-92c1-261aeb520ddc" providerId="ADAL" clId="{12B0A106-30C6-458D-8719-0CA378076FDC}" dt="2022-05-27T06:58:33.067" v="296"/>
        <pc:sldMkLst>
          <pc:docMk/>
          <pc:sldMk cId="3280299309" sldId="258"/>
        </pc:sldMkLst>
        <pc:picChg chg="add del">
          <ac:chgData name="klgh1256@s.hallym.ac.kr" userId="0f2ff474-aeca-4424-92c1-261aeb520ddc" providerId="ADAL" clId="{12B0A106-30C6-458D-8719-0CA378076FDC}" dt="2022-05-27T06:58:33.067" v="296"/>
          <ac:picMkLst>
            <pc:docMk/>
            <pc:sldMk cId="3280299309" sldId="258"/>
            <ac:picMk id="2" creationId="{F7DD98CE-766D-B1C3-3097-52FB2EEA436A}"/>
          </ac:picMkLst>
        </pc:picChg>
      </pc:sldChg>
      <pc:sldChg chg="addSp delSp">
        <pc:chgData name="klgh1256@s.hallym.ac.kr" userId="0f2ff474-aeca-4424-92c1-261aeb520ddc" providerId="ADAL" clId="{12B0A106-30C6-458D-8719-0CA378076FDC}" dt="2022-05-27T06:58:38.371" v="300"/>
        <pc:sldMkLst>
          <pc:docMk/>
          <pc:sldMk cId="1794613540" sldId="291"/>
        </pc:sldMkLst>
        <pc:picChg chg="add del">
          <ac:chgData name="klgh1256@s.hallym.ac.kr" userId="0f2ff474-aeca-4424-92c1-261aeb520ddc" providerId="ADAL" clId="{12B0A106-30C6-458D-8719-0CA378076FDC}" dt="2022-05-27T06:58:38.371" v="300"/>
          <ac:picMkLst>
            <pc:docMk/>
            <pc:sldMk cId="1794613540" sldId="291"/>
            <ac:picMk id="7" creationId="{21F55565-AC15-B2EB-B1D6-6C9C6FC57E92}"/>
          </ac:picMkLst>
        </pc:picChg>
      </pc:sldChg>
      <pc:sldChg chg="add">
        <pc:chgData name="klgh1256@s.hallym.ac.kr" userId="0f2ff474-aeca-4424-92c1-261aeb520ddc" providerId="ADAL" clId="{12B0A106-30C6-458D-8719-0CA378076FDC}" dt="2022-05-27T06:52:13.179" v="0"/>
        <pc:sldMkLst>
          <pc:docMk/>
          <pc:sldMk cId="355045901" sldId="302"/>
        </pc:sldMkLst>
      </pc:sldChg>
      <pc:sldChg chg="add">
        <pc:chgData name="klgh1256@s.hallym.ac.kr" userId="0f2ff474-aeca-4424-92c1-261aeb520ddc" providerId="ADAL" clId="{12B0A106-30C6-458D-8719-0CA378076FDC}" dt="2022-05-27T06:52:13.179" v="0"/>
        <pc:sldMkLst>
          <pc:docMk/>
          <pc:sldMk cId="2236648190" sldId="303"/>
        </pc:sldMkLst>
      </pc:sldChg>
      <pc:sldChg chg="add">
        <pc:chgData name="klgh1256@s.hallym.ac.kr" userId="0f2ff474-aeca-4424-92c1-261aeb520ddc" providerId="ADAL" clId="{12B0A106-30C6-458D-8719-0CA378076FDC}" dt="2022-05-27T06:52:13.179" v="0"/>
        <pc:sldMkLst>
          <pc:docMk/>
          <pc:sldMk cId="1930311435" sldId="304"/>
        </pc:sldMkLst>
      </pc:sldChg>
      <pc:sldChg chg="add">
        <pc:chgData name="klgh1256@s.hallym.ac.kr" userId="0f2ff474-aeca-4424-92c1-261aeb520ddc" providerId="ADAL" clId="{12B0A106-30C6-458D-8719-0CA378076FDC}" dt="2022-05-27T06:52:13.179" v="0"/>
        <pc:sldMkLst>
          <pc:docMk/>
          <pc:sldMk cId="1110003235" sldId="305"/>
        </pc:sldMkLst>
      </pc:sldChg>
      <pc:sldChg chg="add">
        <pc:chgData name="klgh1256@s.hallym.ac.kr" userId="0f2ff474-aeca-4424-92c1-261aeb520ddc" providerId="ADAL" clId="{12B0A106-30C6-458D-8719-0CA378076FDC}" dt="2022-05-27T06:52:13.179" v="0"/>
        <pc:sldMkLst>
          <pc:docMk/>
          <pc:sldMk cId="860522074" sldId="306"/>
        </pc:sldMkLst>
      </pc:sldChg>
      <pc:sldChg chg="modSp add del mod">
        <pc:chgData name="klgh1256@s.hallym.ac.kr" userId="0f2ff474-aeca-4424-92c1-261aeb520ddc" providerId="ADAL" clId="{12B0A106-30C6-458D-8719-0CA378076FDC}" dt="2022-05-27T06:53:34.631" v="94" actId="47"/>
        <pc:sldMkLst>
          <pc:docMk/>
          <pc:sldMk cId="1213712852" sldId="307"/>
        </pc:sldMkLst>
        <pc:spChg chg="mod">
          <ac:chgData name="klgh1256@s.hallym.ac.kr" userId="0f2ff474-aeca-4424-92c1-261aeb520ddc" providerId="ADAL" clId="{12B0A106-30C6-458D-8719-0CA378076FDC}" dt="2022-05-27T06:52:51.769" v="38" actId="20577"/>
          <ac:spMkLst>
            <pc:docMk/>
            <pc:sldMk cId="1213712852" sldId="307"/>
            <ac:spMk id="9" creationId="{AE05A515-73BD-4F7C-A919-EAFE378DB41F}"/>
          </ac:spMkLst>
        </pc:spChg>
        <pc:spChg chg="mod">
          <ac:chgData name="klgh1256@s.hallym.ac.kr" userId="0f2ff474-aeca-4424-92c1-261aeb520ddc" providerId="ADAL" clId="{12B0A106-30C6-458D-8719-0CA378076FDC}" dt="2022-05-27T06:53:11.210" v="89" actId="20577"/>
          <ac:spMkLst>
            <pc:docMk/>
            <pc:sldMk cId="1213712852" sldId="307"/>
            <ac:spMk id="19" creationId="{9D8DCAB7-985A-4C8B-A75E-44BEFB962917}"/>
          </ac:spMkLst>
        </pc:spChg>
      </pc:sldChg>
      <pc:sldChg chg="add del">
        <pc:chgData name="klgh1256@s.hallym.ac.kr" userId="0f2ff474-aeca-4424-92c1-261aeb520ddc" providerId="ADAL" clId="{12B0A106-30C6-458D-8719-0CA378076FDC}" dt="2022-05-27T06:53:25.574" v="91"/>
        <pc:sldMkLst>
          <pc:docMk/>
          <pc:sldMk cId="1977250130" sldId="308"/>
        </pc:sldMkLst>
      </pc:sldChg>
      <pc:sldChg chg="modSp add mod">
        <pc:chgData name="klgh1256@s.hallym.ac.kr" userId="0f2ff474-aeca-4424-92c1-261aeb520ddc" providerId="ADAL" clId="{12B0A106-30C6-458D-8719-0CA378076FDC}" dt="2022-05-27T06:55:14.479" v="268" actId="1076"/>
        <pc:sldMkLst>
          <pc:docMk/>
          <pc:sldMk cId="3838596497" sldId="308"/>
        </pc:sldMkLst>
        <pc:spChg chg="mod">
          <ac:chgData name="klgh1256@s.hallym.ac.kr" userId="0f2ff474-aeca-4424-92c1-261aeb520ddc" providerId="ADAL" clId="{12B0A106-30C6-458D-8719-0CA378076FDC}" dt="2022-05-27T06:53:31.855" v="93"/>
          <ac:spMkLst>
            <pc:docMk/>
            <pc:sldMk cId="3838596497" sldId="308"/>
            <ac:spMk id="9" creationId="{AE05A515-73BD-4F7C-A919-EAFE378DB41F}"/>
          </ac:spMkLst>
        </pc:spChg>
        <pc:spChg chg="mod">
          <ac:chgData name="klgh1256@s.hallym.ac.kr" userId="0f2ff474-aeca-4424-92c1-261aeb520ddc" providerId="ADAL" clId="{12B0A106-30C6-458D-8719-0CA378076FDC}" dt="2022-05-27T06:54:23.271" v="248" actId="20577"/>
          <ac:spMkLst>
            <pc:docMk/>
            <pc:sldMk cId="3838596497" sldId="308"/>
            <ac:spMk id="227" creationId="{F9DD0677-23EF-4344-8C15-2FA110F50B5C}"/>
          </ac:spMkLst>
        </pc:spChg>
        <pc:spChg chg="mod">
          <ac:chgData name="klgh1256@s.hallym.ac.kr" userId="0f2ff474-aeca-4424-92c1-261aeb520ddc" providerId="ADAL" clId="{12B0A106-30C6-458D-8719-0CA378076FDC}" dt="2022-05-27T06:54:18" v="246" actId="20577"/>
          <ac:spMkLst>
            <pc:docMk/>
            <pc:sldMk cId="3838596497" sldId="308"/>
            <ac:spMk id="228" creationId="{042E387D-72D8-4143-AF19-208F7C02C3B4}"/>
          </ac:spMkLst>
        </pc:spChg>
        <pc:spChg chg="mod">
          <ac:chgData name="klgh1256@s.hallym.ac.kr" userId="0f2ff474-aeca-4424-92c1-261aeb520ddc" providerId="ADAL" clId="{12B0A106-30C6-458D-8719-0CA378076FDC}" dt="2022-05-27T06:53:50.206" v="147" actId="20577"/>
          <ac:spMkLst>
            <pc:docMk/>
            <pc:sldMk cId="3838596497" sldId="308"/>
            <ac:spMk id="229" creationId="{1568F72D-6E29-4303-98E8-665A04FAE747}"/>
          </ac:spMkLst>
        </pc:spChg>
        <pc:spChg chg="mod">
          <ac:chgData name="klgh1256@s.hallym.ac.kr" userId="0f2ff474-aeca-4424-92c1-261aeb520ddc" providerId="ADAL" clId="{12B0A106-30C6-458D-8719-0CA378076FDC}" dt="2022-05-27T06:54:59.397" v="264" actId="1076"/>
          <ac:spMkLst>
            <pc:docMk/>
            <pc:sldMk cId="3838596497" sldId="308"/>
            <ac:spMk id="230" creationId="{46C76A37-CB2A-44FC-8C9B-E9938D306EF7}"/>
          </ac:spMkLst>
        </pc:spChg>
        <pc:spChg chg="mod">
          <ac:chgData name="klgh1256@s.hallym.ac.kr" userId="0f2ff474-aeca-4424-92c1-261aeb520ddc" providerId="ADAL" clId="{12B0A106-30C6-458D-8719-0CA378076FDC}" dt="2022-05-27T06:55:14.479" v="268" actId="1076"/>
          <ac:spMkLst>
            <pc:docMk/>
            <pc:sldMk cId="3838596497" sldId="308"/>
            <ac:spMk id="231" creationId="{EB26C8F8-C018-4690-A31F-84510986C576}"/>
          </ac:spMkLst>
        </pc:spChg>
        <pc:spChg chg="mod">
          <ac:chgData name="klgh1256@s.hallym.ac.kr" userId="0f2ff474-aeca-4424-92c1-261aeb520ddc" providerId="ADAL" clId="{12B0A106-30C6-458D-8719-0CA378076FDC}" dt="2022-05-27T06:54:45.722" v="260" actId="1076"/>
          <ac:spMkLst>
            <pc:docMk/>
            <pc:sldMk cId="3838596497" sldId="308"/>
            <ac:spMk id="232" creationId="{F53C964E-1635-4062-AAA8-77BE40682A7C}"/>
          </ac:spMkLst>
        </pc:spChg>
      </pc:sldChg>
      <pc:sldChg chg="add del setBg">
        <pc:chgData name="klgh1256@s.hallym.ac.kr" userId="0f2ff474-aeca-4424-92c1-261aeb520ddc" providerId="ADAL" clId="{12B0A106-30C6-458D-8719-0CA378076FDC}" dt="2022-05-27T06:58:37.274" v="298"/>
        <pc:sldMkLst>
          <pc:docMk/>
          <pc:sldMk cId="586067969" sldId="309"/>
        </pc:sldMkLst>
      </pc:sldChg>
      <pc:sldChg chg="add del setBg">
        <pc:chgData name="klgh1256@s.hallym.ac.kr" userId="0f2ff474-aeca-4424-92c1-261aeb520ddc" providerId="ADAL" clId="{12B0A106-30C6-458D-8719-0CA378076FDC}" dt="2022-05-27T06:58:29.731" v="294"/>
        <pc:sldMkLst>
          <pc:docMk/>
          <pc:sldMk cId="1674121312" sldId="309"/>
        </pc:sldMkLst>
      </pc:sldChg>
      <pc:sldChg chg="modSp add del mod">
        <pc:chgData name="klgh1256@s.hallym.ac.kr" userId="0f2ff474-aeca-4424-92c1-261aeb520ddc" providerId="ADAL" clId="{12B0A106-30C6-458D-8719-0CA378076FDC}" dt="2022-05-27T06:58:05.137" v="290"/>
        <pc:sldMkLst>
          <pc:docMk/>
          <pc:sldMk cId="2814992311" sldId="309"/>
        </pc:sldMkLst>
        <pc:spChg chg="mod">
          <ac:chgData name="klgh1256@s.hallym.ac.kr" userId="0f2ff474-aeca-4424-92c1-261aeb520ddc" providerId="ADAL" clId="{12B0A106-30C6-458D-8719-0CA378076FDC}" dt="2022-05-27T06:58:04.754" v="289" actId="20577"/>
          <ac:spMkLst>
            <pc:docMk/>
            <pc:sldMk cId="2814992311" sldId="309"/>
            <ac:spMk id="6" creationId="{9937ABD7-694A-43B7-B4AF-3824949F537E}"/>
          </ac:spMkLst>
        </pc:spChg>
      </pc:sldChg>
      <pc:sldChg chg="modSp add mod ord">
        <pc:chgData name="klgh1256@s.hallym.ac.kr" userId="0f2ff474-aeca-4424-92c1-261aeb520ddc" providerId="ADAL" clId="{12B0A106-30C6-458D-8719-0CA378076FDC}" dt="2022-05-27T07:00:49.456" v="805" actId="20577"/>
        <pc:sldMkLst>
          <pc:docMk/>
          <pc:sldMk cId="2934623275" sldId="309"/>
        </pc:sldMkLst>
        <pc:spChg chg="mod">
          <ac:chgData name="klgh1256@s.hallym.ac.kr" userId="0f2ff474-aeca-4424-92c1-261aeb520ddc" providerId="ADAL" clId="{12B0A106-30C6-458D-8719-0CA378076FDC}" dt="2022-05-27T07:00:49.456" v="805" actId="20577"/>
          <ac:spMkLst>
            <pc:docMk/>
            <pc:sldMk cId="2934623275" sldId="309"/>
            <ac:spMk id="5" creationId="{981D4E49-211B-4A70-A564-8AD3E107716D}"/>
          </ac:spMkLst>
        </pc:spChg>
      </pc:sldChg>
      <pc:sldChg chg="add del setBg">
        <pc:chgData name="klgh1256@s.hallym.ac.kr" userId="0f2ff474-aeca-4424-92c1-261aeb520ddc" providerId="ADAL" clId="{12B0A106-30C6-458D-8719-0CA378076FDC}" dt="2022-05-27T06:58:20.408" v="292"/>
        <pc:sldMkLst>
          <pc:docMk/>
          <pc:sldMk cId="3647738769" sldId="309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12" Type="http://schemas.openxmlformats.org/officeDocument/2006/relationships/image" Target="../media/image47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bin"/><Relationship Id="rId1" Type="http://schemas.microsoft.com/office/2007/relationships/media" Target="../media/media1.bin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AEDF56-C01E-4F19-815B-DF98F17D42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334240" cy="6938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EDACE6-738D-4516-BBD7-033BF415A52D}"/>
              </a:ext>
            </a:extLst>
          </p:cNvPr>
          <p:cNvSpPr txBox="1"/>
          <p:nvPr/>
        </p:nvSpPr>
        <p:spPr>
          <a:xfrm>
            <a:off x="3111852" y="770021"/>
            <a:ext cx="5968301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500" b="1">
                <a:solidFill>
                  <a:schemeClr val="accent5">
                    <a:lumMod val="50000"/>
                  </a:schemeClr>
                </a:solidFill>
                <a:latin typeface="+mj-lt"/>
              </a:rPr>
              <a:t>Ameba.</a:t>
            </a:r>
            <a:endParaRPr lang="ko-KR" altLang="en-US" sz="12500" b="1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9396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개발 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19D9FE4-0F50-4435-A473-F0EB612CC8C5}"/>
              </a:ext>
            </a:extLst>
          </p:cNvPr>
          <p:cNvSpPr/>
          <p:nvPr/>
        </p:nvSpPr>
        <p:spPr>
          <a:xfrm>
            <a:off x="1100102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C896C5-2556-4883-BC54-D61B23505E29}"/>
              </a:ext>
            </a:extLst>
          </p:cNvPr>
          <p:cNvSpPr/>
          <p:nvPr/>
        </p:nvSpPr>
        <p:spPr>
          <a:xfrm>
            <a:off x="1100102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2AD9C19-0092-4B5C-9A10-42B59DF3EB2F}"/>
              </a:ext>
            </a:extLst>
          </p:cNvPr>
          <p:cNvSpPr/>
          <p:nvPr/>
        </p:nvSpPr>
        <p:spPr>
          <a:xfrm>
            <a:off x="9375777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0FF2209F-4562-4B95-9C53-6E695A83091E}"/>
              </a:ext>
            </a:extLst>
          </p:cNvPr>
          <p:cNvSpPr/>
          <p:nvPr/>
        </p:nvSpPr>
        <p:spPr>
          <a:xfrm>
            <a:off x="3858660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BFDDBD-67C2-4FF1-9AB9-7929B780381F}"/>
              </a:ext>
            </a:extLst>
          </p:cNvPr>
          <p:cNvSpPr/>
          <p:nvPr/>
        </p:nvSpPr>
        <p:spPr>
          <a:xfrm>
            <a:off x="6617218" y="2190974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2CD3EE-2E91-48D9-954D-474F10498196}"/>
              </a:ext>
            </a:extLst>
          </p:cNvPr>
          <p:cNvSpPr txBox="1"/>
          <p:nvPr/>
        </p:nvSpPr>
        <p:spPr>
          <a:xfrm>
            <a:off x="3305180" y="3878174"/>
            <a:ext cx="53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C95A458-1F59-4214-910A-7C4BD0CF1CEE}"/>
              </a:ext>
            </a:extLst>
          </p:cNvPr>
          <p:cNvSpPr txBox="1"/>
          <p:nvPr/>
        </p:nvSpPr>
        <p:spPr>
          <a:xfrm>
            <a:off x="6079384" y="3878174"/>
            <a:ext cx="53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F77550-2DE8-4741-BA85-B57F85EAC5F5}"/>
              </a:ext>
            </a:extLst>
          </p:cNvPr>
          <p:cNvSpPr txBox="1"/>
          <p:nvPr/>
        </p:nvSpPr>
        <p:spPr>
          <a:xfrm>
            <a:off x="8806644" y="3878174"/>
            <a:ext cx="53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5DDB38-C138-4C2B-972C-7167AF8A5202}"/>
              </a:ext>
            </a:extLst>
          </p:cNvPr>
          <p:cNvSpPr txBox="1"/>
          <p:nvPr/>
        </p:nvSpPr>
        <p:spPr>
          <a:xfrm>
            <a:off x="1506648" y="2305945"/>
            <a:ext cx="12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STEP 1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80FC240-7575-461A-9E89-888115308CEF}"/>
              </a:ext>
            </a:extLst>
          </p:cNvPr>
          <p:cNvSpPr/>
          <p:nvPr/>
        </p:nvSpPr>
        <p:spPr>
          <a:xfrm>
            <a:off x="3858659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755573-96C4-472A-A10A-E97DD41A0175}"/>
              </a:ext>
            </a:extLst>
          </p:cNvPr>
          <p:cNvSpPr txBox="1"/>
          <p:nvPr/>
        </p:nvSpPr>
        <p:spPr>
          <a:xfrm>
            <a:off x="4288449" y="2305945"/>
            <a:ext cx="12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STEP 2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CBA51988-0519-459A-98BA-80BBCC354EFD}"/>
              </a:ext>
            </a:extLst>
          </p:cNvPr>
          <p:cNvSpPr/>
          <p:nvPr/>
        </p:nvSpPr>
        <p:spPr>
          <a:xfrm>
            <a:off x="6617216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6ED3506-FB49-413B-B711-4B1378B01417}"/>
              </a:ext>
            </a:extLst>
          </p:cNvPr>
          <p:cNvSpPr txBox="1"/>
          <p:nvPr/>
        </p:nvSpPr>
        <p:spPr>
          <a:xfrm>
            <a:off x="7047807" y="2305945"/>
            <a:ext cx="12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STEP 3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6A663172-C587-4991-8D20-A45D1F498DC3}"/>
              </a:ext>
            </a:extLst>
          </p:cNvPr>
          <p:cNvSpPr/>
          <p:nvPr/>
        </p:nvSpPr>
        <p:spPr>
          <a:xfrm>
            <a:off x="9375773" y="2190972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3B173D8-D764-43FF-81D5-9F8760A141B4}"/>
              </a:ext>
            </a:extLst>
          </p:cNvPr>
          <p:cNvSpPr txBox="1"/>
          <p:nvPr/>
        </p:nvSpPr>
        <p:spPr>
          <a:xfrm>
            <a:off x="9798136" y="2305945"/>
            <a:ext cx="12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STEP 4</a:t>
            </a:r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CC6E699-CBB3-4347-A89A-64E8A7F6B11B}"/>
              </a:ext>
            </a:extLst>
          </p:cNvPr>
          <p:cNvSpPr txBox="1"/>
          <p:nvPr/>
        </p:nvSpPr>
        <p:spPr>
          <a:xfrm>
            <a:off x="1279379" y="3641511"/>
            <a:ext cx="1682895" cy="84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크롤링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코드를 이용한 악성코드 및 정상 파일 수집 자동화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9BF2F4D-0F97-481D-A3DB-8D8FEB6F28C4}"/>
              </a:ext>
            </a:extLst>
          </p:cNvPr>
          <p:cNvSpPr txBox="1"/>
          <p:nvPr/>
        </p:nvSpPr>
        <p:spPr>
          <a:xfrm>
            <a:off x="4036278" y="3512244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악성코드 분석 서버에 들어갈 코드 개발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(PE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값 추출 코드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SQL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접속 테스트 코드 등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40F26A5-31C5-49C7-B8C4-DDF60C8E04D8}"/>
              </a:ext>
            </a:extLst>
          </p:cNvPr>
          <p:cNvSpPr txBox="1"/>
          <p:nvPr/>
        </p:nvSpPr>
        <p:spPr>
          <a:xfrm>
            <a:off x="6765195" y="3512243"/>
            <a:ext cx="1682895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악성코드 분석 서버 코드 개발 및 기존 코드 통합화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인스턴스화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7E466AB-091B-448A-9EBF-2E138367187B}"/>
              </a:ext>
            </a:extLst>
          </p:cNvPr>
          <p:cNvSpPr txBox="1"/>
          <p:nvPr/>
        </p:nvSpPr>
        <p:spPr>
          <a:xfrm>
            <a:off x="9555050" y="3768970"/>
            <a:ext cx="1682895" cy="583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접속 및 서비스 연결 테스트</a:t>
            </a:r>
          </a:p>
        </p:txBody>
      </p:sp>
    </p:spTree>
    <p:extLst>
      <p:ext uri="{BB962C8B-B14F-4D97-AF65-F5344CB8AC3E}">
        <p14:creationId xmlns:p14="http://schemas.microsoft.com/office/powerpoint/2010/main" val="35504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163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주요 코드 설명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501AEF9-92F4-4B13-9B17-E9338A27B6EF}"/>
              </a:ext>
            </a:extLst>
          </p:cNvPr>
          <p:cNvCxnSpPr>
            <a:cxnSpLocks/>
          </p:cNvCxnSpPr>
          <p:nvPr/>
        </p:nvCxnSpPr>
        <p:spPr>
          <a:xfrm>
            <a:off x="1483360" y="2956560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2388386-915F-4665-8260-169A76E039B4}"/>
              </a:ext>
            </a:extLst>
          </p:cNvPr>
          <p:cNvCxnSpPr>
            <a:cxnSpLocks/>
          </p:cNvCxnSpPr>
          <p:nvPr/>
        </p:nvCxnSpPr>
        <p:spPr>
          <a:xfrm>
            <a:off x="1483360" y="4848013"/>
            <a:ext cx="10708640" cy="0"/>
          </a:xfrm>
          <a:prstGeom prst="line">
            <a:avLst/>
          </a:prstGeom>
          <a:ln w="95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29B428-1657-4B3A-AB73-BAEB228F0FF0}"/>
              </a:ext>
            </a:extLst>
          </p:cNvPr>
          <p:cNvSpPr txBox="1"/>
          <p:nvPr/>
        </p:nvSpPr>
        <p:spPr>
          <a:xfrm>
            <a:off x="1521112" y="136700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3A9EFD-EDEA-4E55-ADA5-D740EFA08E91}"/>
              </a:ext>
            </a:extLst>
          </p:cNvPr>
          <p:cNvSpPr txBox="1"/>
          <p:nvPr/>
        </p:nvSpPr>
        <p:spPr>
          <a:xfrm>
            <a:off x="2371717" y="136700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8DCAB7-985A-4C8B-A75E-44BEFB962917}"/>
              </a:ext>
            </a:extLst>
          </p:cNvPr>
          <p:cNvSpPr txBox="1"/>
          <p:nvPr/>
        </p:nvSpPr>
        <p:spPr>
          <a:xfrm>
            <a:off x="3060418" y="1320838"/>
            <a:ext cx="3019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solidFill>
                  <a:schemeClr val="accent2"/>
                </a:solidFill>
                <a:latin typeface="+mj-ea"/>
                <a:ea typeface="+mj-ea"/>
              </a:rPr>
              <a:t>크롤링</a:t>
            </a:r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 코드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A41B8-5B38-43C8-9533-D4B0E0AB13EF}"/>
              </a:ext>
            </a:extLst>
          </p:cNvPr>
          <p:cNvSpPr txBox="1"/>
          <p:nvPr/>
        </p:nvSpPr>
        <p:spPr>
          <a:xfrm>
            <a:off x="3060418" y="1866037"/>
            <a:ext cx="8993726" cy="66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따라서</a:t>
            </a:r>
            <a:r>
              <a:rPr lang="en-US" altLang="ko-KR" sz="1600" spc="-150" dirty="0"/>
              <a:t>, das-</a:t>
            </a:r>
            <a:r>
              <a:rPr lang="en-US" altLang="ko-KR" sz="1600" spc="-150" dirty="0" err="1"/>
              <a:t>malwerk</a:t>
            </a:r>
            <a:r>
              <a:rPr lang="ko-KR" altLang="en-US" sz="1600" spc="-150" dirty="0"/>
              <a:t>와 </a:t>
            </a:r>
            <a:r>
              <a:rPr lang="en-US" altLang="ko-KR" sz="1600" spc="-150" dirty="0" err="1"/>
              <a:t>vx</a:t>
            </a:r>
            <a:r>
              <a:rPr lang="en-US" altLang="ko-KR" sz="1600" spc="-150" dirty="0"/>
              <a:t>-underground</a:t>
            </a:r>
            <a:r>
              <a:rPr lang="ko-KR" altLang="en-US" sz="1600" spc="-150" dirty="0"/>
              <a:t>라는 사이트를 크롤링하는 코드를 제작하여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총 </a:t>
            </a:r>
            <a:r>
              <a:rPr lang="en-US" altLang="ko-KR" sz="1600" spc="-150" dirty="0"/>
              <a:t>39000</a:t>
            </a:r>
            <a:r>
              <a:rPr lang="ko-KR" altLang="en-US" sz="1600" spc="-150" dirty="0"/>
              <a:t>여개의 악성 바이너리를 수집하였습니다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또한</a:t>
            </a:r>
            <a:r>
              <a:rPr lang="en-US" altLang="ko-KR" sz="1600" spc="-150" dirty="0"/>
              <a:t>, </a:t>
            </a:r>
            <a:r>
              <a:rPr lang="en-US" altLang="ko-KR" sz="1600" spc="-150" dirty="0" err="1"/>
              <a:t>SourceForge</a:t>
            </a:r>
            <a:r>
              <a:rPr lang="ko-KR" altLang="en-US" sz="1600" spc="-150" dirty="0"/>
              <a:t>라는 사이트를 크롤링하여 </a:t>
            </a:r>
            <a:r>
              <a:rPr lang="en-US" altLang="ko-KR" sz="1600" spc="-150" dirty="0"/>
              <a:t>800</a:t>
            </a:r>
            <a:r>
              <a:rPr lang="ko-KR" altLang="en-US" sz="1600" spc="-150" dirty="0"/>
              <a:t>여개의 정상 바이너리를 수집하였습니다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921B81-C796-4BD8-A372-18E09CFFB595}"/>
              </a:ext>
            </a:extLst>
          </p:cNvPr>
          <p:cNvSpPr txBox="1"/>
          <p:nvPr/>
        </p:nvSpPr>
        <p:spPr>
          <a:xfrm>
            <a:off x="1521112" y="318778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98FF87-5FC5-41F1-A935-8518D0B49166}"/>
              </a:ext>
            </a:extLst>
          </p:cNvPr>
          <p:cNvSpPr txBox="1"/>
          <p:nvPr/>
        </p:nvSpPr>
        <p:spPr>
          <a:xfrm>
            <a:off x="2371717" y="318778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15C358-1FA5-47CB-8D9A-92A7B5D33465}"/>
              </a:ext>
            </a:extLst>
          </p:cNvPr>
          <p:cNvSpPr txBox="1"/>
          <p:nvPr/>
        </p:nvSpPr>
        <p:spPr>
          <a:xfrm>
            <a:off x="3060418" y="3141617"/>
            <a:ext cx="3786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>
                <a:solidFill>
                  <a:schemeClr val="accent2"/>
                </a:solidFill>
                <a:latin typeface="+mj-ea"/>
                <a:ea typeface="+mj-ea"/>
              </a:rPr>
              <a:t>인공지능 모델 제작 및 학습</a:t>
            </a:r>
            <a:endParaRPr lang="ko-KR" altLang="en-US" sz="2400" spc="-1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C0C7C-65C6-490F-A953-EF7449FAE47A}"/>
              </a:ext>
            </a:extLst>
          </p:cNvPr>
          <p:cNvSpPr txBox="1"/>
          <p:nvPr/>
        </p:nvSpPr>
        <p:spPr>
          <a:xfrm>
            <a:off x="3060418" y="3686816"/>
            <a:ext cx="8993726" cy="66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모델의 </a:t>
            </a:r>
            <a:r>
              <a:rPr lang="ko-KR" altLang="en-US" sz="1600" spc="-150" dirty="0" err="1"/>
              <a:t>입력값으로</a:t>
            </a:r>
            <a:r>
              <a:rPr lang="ko-KR" altLang="en-US" sz="1600" spc="-150" dirty="0"/>
              <a:t> 쓰기 위한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이미지를 제작하였습니다</a:t>
            </a:r>
            <a:r>
              <a:rPr lang="en-US" altLang="ko-KR" sz="1600" spc="-150" dirty="0"/>
              <a:t>. </a:t>
            </a:r>
            <a:r>
              <a:rPr lang="ko-KR" altLang="en-US" sz="1600" spc="-150" dirty="0"/>
              <a:t>이미지는 </a:t>
            </a:r>
            <a:r>
              <a:rPr lang="en-US" altLang="ko-KR" sz="1600" spc="-150" dirty="0"/>
              <a:t>CNN</a:t>
            </a:r>
            <a:r>
              <a:rPr lang="ko-KR" altLang="en-US" sz="1600" spc="-150" dirty="0"/>
              <a:t>의  입력 값이 됩니다</a:t>
            </a:r>
            <a:r>
              <a:rPr lang="en-US" altLang="ko-KR" sz="1600" spc="-150" dirty="0"/>
              <a:t>. 1000</a:t>
            </a:r>
            <a:r>
              <a:rPr lang="ko-KR" altLang="en-US" sz="1600" spc="-150" dirty="0"/>
              <a:t>여개의 악성코드와 </a:t>
            </a:r>
            <a:r>
              <a:rPr lang="en-US" altLang="ko-KR" sz="1600" spc="-150" dirty="0"/>
              <a:t>800</a:t>
            </a:r>
            <a:r>
              <a:rPr lang="ko-KR" altLang="en-US" sz="1600" spc="-150" dirty="0"/>
              <a:t>여개의 정상 코드의 이미지를 기반으로 학습하여</a:t>
            </a:r>
            <a:r>
              <a:rPr lang="en-US" altLang="ko-KR" sz="1600" spc="-150" dirty="0"/>
              <a:t>, 80% </a:t>
            </a:r>
            <a:r>
              <a:rPr lang="ko-KR" altLang="en-US" sz="1600" spc="-150" dirty="0"/>
              <a:t>정확도의 악성코드 탐지 모델을 개발하였습니다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EE1B45-F6F4-4551-9329-2ABE79454968}"/>
              </a:ext>
            </a:extLst>
          </p:cNvPr>
          <p:cNvSpPr txBox="1"/>
          <p:nvPr/>
        </p:nvSpPr>
        <p:spPr>
          <a:xfrm>
            <a:off x="1521112" y="504920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003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5AC435-47EB-41A2-BFBA-F9E57DF09646}"/>
              </a:ext>
            </a:extLst>
          </p:cNvPr>
          <p:cNvSpPr txBox="1"/>
          <p:nvPr/>
        </p:nvSpPr>
        <p:spPr>
          <a:xfrm>
            <a:off x="2371717" y="504920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&gt;&gt;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0BC241-1D22-46C6-AC7E-C9769E22D4E4}"/>
              </a:ext>
            </a:extLst>
          </p:cNvPr>
          <p:cNvSpPr txBox="1"/>
          <p:nvPr/>
        </p:nvSpPr>
        <p:spPr>
          <a:xfrm>
            <a:off x="3060418" y="5003036"/>
            <a:ext cx="410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chemeClr val="accent2"/>
                </a:solidFill>
                <a:latin typeface="+mj-ea"/>
                <a:ea typeface="+mj-ea"/>
              </a:rPr>
              <a:t>악성코드 </a:t>
            </a:r>
            <a:r>
              <a:rPr lang="ko-KR" altLang="en-US" sz="2400" spc="-150">
                <a:solidFill>
                  <a:schemeClr val="accent2"/>
                </a:solidFill>
                <a:latin typeface="+mj-ea"/>
                <a:ea typeface="+mj-ea"/>
              </a:rPr>
              <a:t>분석 서버 코드 제작</a:t>
            </a:r>
            <a:endParaRPr lang="ko-KR" altLang="en-US" sz="2400" spc="-15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D9358D-1A3C-475E-B276-38B17FF322BF}"/>
              </a:ext>
            </a:extLst>
          </p:cNvPr>
          <p:cNvSpPr txBox="1"/>
          <p:nvPr/>
        </p:nvSpPr>
        <p:spPr>
          <a:xfrm>
            <a:off x="3060418" y="5548235"/>
            <a:ext cx="8993726" cy="66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/>
              <a:t>악성코드 분석 서버 코드는 분석 파일을 불러오고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각종 데이터를 추출한 뒤</a:t>
            </a:r>
            <a:r>
              <a:rPr lang="en-US" altLang="ko-KR" sz="1600" spc="-150" dirty="0"/>
              <a:t>, CNN </a:t>
            </a:r>
            <a:r>
              <a:rPr lang="ko-KR" altLang="en-US" sz="1600" spc="-150" dirty="0"/>
              <a:t>모델을 통해 예측하고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결과 및 추출한 데이터를 </a:t>
            </a:r>
            <a:r>
              <a:rPr lang="en-US" altLang="ko-KR" sz="1600" spc="-150" dirty="0"/>
              <a:t>SQL</a:t>
            </a:r>
            <a:r>
              <a:rPr lang="ko-KR" altLang="en-US" sz="1600" spc="-150" dirty="0"/>
              <a:t>에 저장하는 코드입니다</a:t>
            </a:r>
            <a:r>
              <a:rPr lang="en-US" altLang="ko-KR" sz="1600" spc="-150" dirty="0"/>
              <a:t>.  </a:t>
            </a:r>
            <a:r>
              <a:rPr lang="ko-KR" altLang="en-US" sz="1600" spc="-150" dirty="0"/>
              <a:t>웹 서버에서 접근했을 때는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이 코드가 동작하게 됩니다</a:t>
            </a:r>
            <a:r>
              <a:rPr lang="en-US" altLang="ko-KR" sz="1600" spc="-150" dirty="0"/>
              <a:t>.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2236648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809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악성코드 탐지 모델의</a:t>
            </a:r>
            <a:r>
              <a:rPr lang="en-US" altLang="ko-KR" sz="3600" dirty="0">
                <a:solidFill>
                  <a:schemeClr val="accent2"/>
                </a:solidFill>
              </a:rPr>
              <a:t> </a:t>
            </a:r>
            <a:r>
              <a:rPr lang="ko-KR" altLang="en-US" sz="3600" dirty="0">
                <a:solidFill>
                  <a:schemeClr val="accent2"/>
                </a:solidFill>
              </a:rPr>
              <a:t>구조 및 세부사항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7B88AF94-7D07-102D-AB54-6F6055A41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9" y="1126286"/>
            <a:ext cx="21444389" cy="76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3CEF3FA-4E54-FAF5-2469-C21E35EB9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9" y="1347519"/>
            <a:ext cx="20489165" cy="80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AC42DA-1C41-AB57-A36C-B77BFCF9DA0F}"/>
              </a:ext>
            </a:extLst>
          </p:cNvPr>
          <p:cNvSpPr txBox="1"/>
          <p:nvPr/>
        </p:nvSpPr>
        <p:spPr>
          <a:xfrm>
            <a:off x="1219199" y="1126286"/>
            <a:ext cx="10069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Adam Optimizer</a:t>
            </a:r>
            <a:r>
              <a:rPr lang="ko-KR" altLang="en-US" dirty="0"/>
              <a:t>를 사용하였고</a:t>
            </a:r>
            <a:r>
              <a:rPr lang="en-US" altLang="ko-KR" dirty="0"/>
              <a:t>, Learning Rate</a:t>
            </a:r>
            <a:r>
              <a:rPr lang="ko-KR" altLang="en-US" dirty="0"/>
              <a:t>는 </a:t>
            </a:r>
            <a:r>
              <a:rPr lang="en-US" altLang="ko-KR" dirty="0"/>
              <a:t>0.001</a:t>
            </a:r>
            <a:r>
              <a:rPr lang="ko-KR" altLang="en-US" dirty="0"/>
              <a:t>로 설정하였습니다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손실함수는 </a:t>
            </a:r>
            <a:r>
              <a:rPr lang="en-US" altLang="ko-KR" dirty="0" err="1"/>
              <a:t>BinaryCrossEntropy</a:t>
            </a:r>
            <a:r>
              <a:rPr lang="ko-KR" altLang="en-US" dirty="0"/>
              <a:t>를 사용하였고</a:t>
            </a:r>
            <a:r>
              <a:rPr lang="en-US" altLang="ko-KR" dirty="0"/>
              <a:t>, Metric</a:t>
            </a:r>
            <a:r>
              <a:rPr lang="ko-KR" altLang="en-US" dirty="0"/>
              <a:t>은 </a:t>
            </a:r>
            <a:r>
              <a:rPr lang="en-US" altLang="ko-KR" dirty="0" err="1"/>
              <a:t>Binary_Accuracy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ABB0958-1CAF-3F5E-F870-178905111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569" y="1834440"/>
            <a:ext cx="6128083" cy="47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11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6107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악성코드 분석 서버 코드 </a:t>
            </a:r>
            <a:r>
              <a:rPr lang="en-US" altLang="ko-KR" sz="3600" dirty="0">
                <a:solidFill>
                  <a:schemeClr val="accent2"/>
                </a:solidFill>
              </a:rPr>
              <a:t>Flow</a:t>
            </a:r>
            <a:endParaRPr lang="ko-KR" altLang="en-US" sz="3600" dirty="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7B88AF94-7D07-102D-AB54-6F6055A41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9" y="1126286"/>
            <a:ext cx="21444389" cy="76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93882832">
            <a:extLst>
              <a:ext uri="{FF2B5EF4-FFF2-40B4-BE49-F238E27FC236}">
                <a16:creationId xmlns:a16="http://schemas.microsoft.com/office/drawing/2014/main" id="{B47BD552-A0B9-86F7-A82E-4D7EF7BC0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680323"/>
            <a:ext cx="10409464" cy="440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00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2,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520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사용한 오픈소스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BB5AFA94-33C0-4BCE-9C50-32E2291AE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01" y="1903378"/>
            <a:ext cx="1792705" cy="94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MySQL - 나무위키">
            <a:extLst>
              <a:ext uri="{FF2B5EF4-FFF2-40B4-BE49-F238E27FC236}">
                <a16:creationId xmlns:a16="http://schemas.microsoft.com/office/drawing/2014/main" id="{10DD7550-B6F8-4B73-BDE2-B6DCF1CB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233" y="1990427"/>
            <a:ext cx="1690178" cy="119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과 Git remote">
            <a:extLst>
              <a:ext uri="{FF2B5EF4-FFF2-40B4-BE49-F238E27FC236}">
                <a16:creationId xmlns:a16="http://schemas.microsoft.com/office/drawing/2014/main" id="{98CBAD0F-51D6-4CF7-9326-A267E17EB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1" y="5976654"/>
            <a:ext cx="1036156" cy="57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ycharm에 대한 이미지 검색결과">
            <a:extLst>
              <a:ext uri="{FF2B5EF4-FFF2-40B4-BE49-F238E27FC236}">
                <a16:creationId xmlns:a16="http://schemas.microsoft.com/office/drawing/2014/main" id="{FAE7C5AB-B6CC-F18A-8E7A-30AE9FF95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257" y="2296746"/>
            <a:ext cx="1771650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nsorFlow – Medium">
            <a:extLst>
              <a:ext uri="{FF2B5EF4-FFF2-40B4-BE49-F238E27FC236}">
                <a16:creationId xmlns:a16="http://schemas.microsoft.com/office/drawing/2014/main" id="{F0EFCEEB-1831-6819-C164-F7B8179A4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557" y="345226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ython] Numpy가 빠른 이유-2편 (PyObject와 메모리 구조 관점에서)">
            <a:extLst>
              <a:ext uri="{FF2B5EF4-FFF2-40B4-BE49-F238E27FC236}">
                <a16:creationId xmlns:a16="http://schemas.microsoft.com/office/drawing/2014/main" id="{620823C0-51BC-2B39-2923-CA098C3AF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26" y="383747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ython] 파이썬 공부5 : BeautifulSoup 모듈">
            <a:extLst>
              <a:ext uri="{FF2B5EF4-FFF2-40B4-BE49-F238E27FC236}">
                <a16:creationId xmlns:a16="http://schemas.microsoft.com/office/drawing/2014/main" id="{150815F3-167F-9D68-E8E2-483E7D50F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27" y="5146357"/>
            <a:ext cx="37147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elenium - 설치 및 실행">
            <a:extLst>
              <a:ext uri="{FF2B5EF4-FFF2-40B4-BE49-F238E27FC236}">
                <a16:creationId xmlns:a16="http://schemas.microsoft.com/office/drawing/2014/main" id="{61360D80-1C3D-5A06-8A88-AE3A5BC48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727" y="1262615"/>
            <a:ext cx="2952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머신러닝 Scikit-Learn 사용법 요약 - 아무튼 워라밸">
            <a:extLst>
              <a:ext uri="{FF2B5EF4-FFF2-40B4-BE49-F238E27FC236}">
                <a16:creationId xmlns:a16="http://schemas.microsoft.com/office/drawing/2014/main" id="{D5B6E089-9749-CA9A-74D9-A248F0C58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833529"/>
            <a:ext cx="3268151" cy="21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22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162885-2062-49C6-A005-6BA2627B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841F1DA-080A-486F-9500-9998F8C07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D5A109E-FEA8-4FB0-8706-5361E8E02D79}"/>
              </a:ext>
            </a:extLst>
          </p:cNvPr>
          <p:cNvGrpSpPr/>
          <p:nvPr/>
        </p:nvGrpSpPr>
        <p:grpSpPr>
          <a:xfrm>
            <a:off x="4798209" y="2579222"/>
            <a:ext cx="2728632" cy="1699555"/>
            <a:chOff x="4798209" y="2117558"/>
            <a:chExt cx="2728632" cy="169955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B15352-E51E-4541-AB75-9887E3660BB7}"/>
                </a:ext>
              </a:extLst>
            </p:cNvPr>
            <p:cNvSpPr txBox="1"/>
            <p:nvPr/>
          </p:nvSpPr>
          <p:spPr>
            <a:xfrm>
              <a:off x="4798209" y="2117558"/>
              <a:ext cx="27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solidFill>
                    <a:schemeClr val="bg1"/>
                  </a:solidFill>
                  <a:latin typeface="+mj-lt"/>
                </a:rPr>
                <a:t>Part 3.</a:t>
              </a:r>
              <a:endParaRPr lang="ko-KR" altLang="en-US" sz="5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6FB55F-8B89-4805-813C-08CD2F9113C4}"/>
                </a:ext>
              </a:extLst>
            </p:cNvPr>
            <p:cNvSpPr txBox="1"/>
            <p:nvPr/>
          </p:nvSpPr>
          <p:spPr>
            <a:xfrm>
              <a:off x="5253461" y="3109227"/>
              <a:ext cx="16850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>
                  <a:solidFill>
                    <a:schemeClr val="bg1"/>
                  </a:solidFill>
                </a:rPr>
                <a:t>웹 서버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956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초기</a:t>
            </a:r>
            <a:r>
              <a:rPr lang="en-US" altLang="ko-KR" sz="3600">
                <a:solidFill>
                  <a:schemeClr val="accent2"/>
                </a:solidFill>
              </a:rPr>
              <a:t> </a:t>
            </a:r>
            <a:r>
              <a:rPr lang="ko-KR" altLang="en-US" sz="3600">
                <a:solidFill>
                  <a:schemeClr val="accent2"/>
                </a:solidFill>
              </a:rPr>
              <a:t>디자인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28293D2-8537-4AB7-B897-AB0BBF00F2E7}"/>
              </a:ext>
            </a:extLst>
          </p:cNvPr>
          <p:cNvGrpSpPr/>
          <p:nvPr/>
        </p:nvGrpSpPr>
        <p:grpSpPr>
          <a:xfrm>
            <a:off x="504072" y="1578343"/>
            <a:ext cx="11007989" cy="4606682"/>
            <a:chOff x="2069431" y="4021797"/>
            <a:chExt cx="20245137" cy="847229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733446C6-C6D4-4A89-A989-8689FA5AA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431" y="5112713"/>
              <a:ext cx="4920917" cy="738137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9EA9E2-FA92-4367-AAD4-C804827516AE}"/>
                </a:ext>
              </a:extLst>
            </p:cNvPr>
            <p:cNvSpPr txBox="1"/>
            <p:nvPr/>
          </p:nvSpPr>
          <p:spPr>
            <a:xfrm>
              <a:off x="2749214" y="4021799"/>
              <a:ext cx="3561347" cy="1094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메인 페이지</a:t>
              </a:r>
              <a:endParaRPr lang="en-US" altLang="ko-KR" sz="2000" b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9AEA1F2A-53F0-4B0F-A41A-A31161BC9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1541" y="5112713"/>
              <a:ext cx="4920917" cy="7381376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643A5E9-60FC-4D6C-A783-C642FA5ED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3651" y="5112713"/>
              <a:ext cx="4920917" cy="738137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AD9CF3-E197-43EB-A5EA-FF443B41CD77}"/>
                </a:ext>
              </a:extLst>
            </p:cNvPr>
            <p:cNvSpPr txBox="1"/>
            <p:nvPr/>
          </p:nvSpPr>
          <p:spPr>
            <a:xfrm>
              <a:off x="9521992" y="4021797"/>
              <a:ext cx="5340015" cy="1094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바이러스 탐지 페이지</a:t>
              </a:r>
              <a:endParaRPr lang="en-US" altLang="ko-KR" sz="2000" b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109F11-08D1-425F-AA06-DAD622441C5A}"/>
                </a:ext>
              </a:extLst>
            </p:cNvPr>
            <p:cNvSpPr txBox="1"/>
            <p:nvPr/>
          </p:nvSpPr>
          <p:spPr>
            <a:xfrm>
              <a:off x="18073437" y="4021797"/>
              <a:ext cx="3561347" cy="10943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/>
              <a:r>
                <a:rPr lang="ko-KR" altLang="en-US" sz="2000" b="1" err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어바웃</a:t>
              </a:r>
              <a:r>
                <a:rPr lang="ko-KR" altLang="en-US" sz="2000" b="1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페이지</a:t>
              </a:r>
              <a:endParaRPr lang="en-US" altLang="ko-KR" sz="2000" b="1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  <a:p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2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47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메인 페이지</a:t>
            </a:r>
            <a:endParaRPr lang="en-US" altLang="ko-KR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C8FE9C01-3ED6-4475-9EF9-8A86DFDA4B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87" y="1228042"/>
            <a:ext cx="7215146" cy="5064252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611E324-2905-4D40-B308-223269A1413B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4803648" y="3487908"/>
            <a:ext cx="4187952" cy="164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75CFBA-B8E7-4EDA-B920-1BB25A4BC57F}"/>
              </a:ext>
            </a:extLst>
          </p:cNvPr>
          <p:cNvSpPr/>
          <p:nvPr/>
        </p:nvSpPr>
        <p:spPr>
          <a:xfrm>
            <a:off x="8991600" y="3158725"/>
            <a:ext cx="2090928" cy="65836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</a:rPr>
              <a:t>업로드 버튼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A18904-49E6-4F0C-9A4B-EB504FBCFFE6}"/>
              </a:ext>
            </a:extLst>
          </p:cNvPr>
          <p:cNvSpPr/>
          <p:nvPr/>
        </p:nvSpPr>
        <p:spPr>
          <a:xfrm>
            <a:off x="8967216" y="1229868"/>
            <a:ext cx="2090928" cy="65836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NAV</a:t>
            </a:r>
            <a:r>
              <a:rPr lang="ko-KR" altLang="en-US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BAR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BB6A81-CE58-44F4-BE9F-5804C552A310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7077456" y="1416099"/>
            <a:ext cx="1889760" cy="14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FBBFFF-CF4B-4F5F-B8B8-C945628D6E27}"/>
              </a:ext>
            </a:extLst>
          </p:cNvPr>
          <p:cNvSpPr/>
          <p:nvPr/>
        </p:nvSpPr>
        <p:spPr>
          <a:xfrm>
            <a:off x="8967216" y="5745948"/>
            <a:ext cx="2090928" cy="65836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FOOTER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55CB76C-771A-427D-BDD3-A803AC58AD95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7516368" y="5867566"/>
            <a:ext cx="1450848" cy="20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748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메인 페이지</a:t>
            </a:r>
            <a:endParaRPr lang="en-US" altLang="ko-KR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6DC802F0-E2B7-45AE-AE53-84162558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87" y="1680866"/>
            <a:ext cx="7443205" cy="427045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CFD731-E379-4576-BCDD-959D6CB8B48B}"/>
              </a:ext>
            </a:extLst>
          </p:cNvPr>
          <p:cNvSpPr/>
          <p:nvPr/>
        </p:nvSpPr>
        <p:spPr>
          <a:xfrm>
            <a:off x="9473184" y="3023616"/>
            <a:ext cx="1962912" cy="7924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파일 선택</a:t>
            </a:r>
          </a:p>
        </p:txBody>
      </p:sp>
    </p:spTree>
    <p:extLst>
      <p:ext uri="{BB962C8B-B14F-4D97-AF65-F5344CB8AC3E}">
        <p14:creationId xmlns:p14="http://schemas.microsoft.com/office/powerpoint/2010/main" val="2935795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메인 페이지</a:t>
            </a:r>
            <a:endParaRPr lang="en-US" altLang="ko-KR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CFD731-E379-4576-BCDD-959D6CB8B48B}"/>
              </a:ext>
            </a:extLst>
          </p:cNvPr>
          <p:cNvSpPr/>
          <p:nvPr/>
        </p:nvSpPr>
        <p:spPr>
          <a:xfrm>
            <a:off x="9473184" y="3023616"/>
            <a:ext cx="1962912" cy="7924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S3 </a:t>
            </a:r>
            <a:r>
              <a:rPr lang="ko-KR" altLang="en-US"/>
              <a:t>업로드 버튼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A6FC65-0770-4CB4-A8A8-750EE4B6906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87" y="1393920"/>
            <a:ext cx="7301468" cy="5143892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D5D6B05-7AA7-42E1-B27B-D7CAE4420BBF}"/>
              </a:ext>
            </a:extLst>
          </p:cNvPr>
          <p:cNvCxnSpPr>
            <a:stCxn id="15" idx="1"/>
          </p:cNvCxnSpPr>
          <p:nvPr/>
        </p:nvCxnSpPr>
        <p:spPr>
          <a:xfrm flipH="1">
            <a:off x="4876800" y="3419856"/>
            <a:ext cx="4596384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669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+mj-lt"/>
              </a:rPr>
              <a:t>A table of contents.</a:t>
            </a:r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748C335-F1F7-4CC2-B38D-93AB9F2985A2}"/>
              </a:ext>
            </a:extLst>
          </p:cNvPr>
          <p:cNvGrpSpPr/>
          <p:nvPr/>
        </p:nvGrpSpPr>
        <p:grpSpPr>
          <a:xfrm>
            <a:off x="802105" y="2388685"/>
            <a:ext cx="2320095" cy="523220"/>
            <a:chOff x="802105" y="2134906"/>
            <a:chExt cx="2320095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15103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bg1"/>
                  </a:solidFill>
                </a:rPr>
                <a:t>과제 배경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170C8F1-8653-4C7C-AC3A-E023FAFF0B0D}"/>
              </a:ext>
            </a:extLst>
          </p:cNvPr>
          <p:cNvGrpSpPr/>
          <p:nvPr/>
        </p:nvGrpSpPr>
        <p:grpSpPr>
          <a:xfrm>
            <a:off x="802105" y="3421169"/>
            <a:ext cx="3645778" cy="523220"/>
            <a:chOff x="802105" y="2134906"/>
            <a:chExt cx="3645778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753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2836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bg1"/>
                  </a:solidFill>
                </a:rPr>
                <a:t>바이러스 탐색 서버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B747CD3-6CC6-4BD3-B10B-63BDB10AE0F1}"/>
              </a:ext>
            </a:extLst>
          </p:cNvPr>
          <p:cNvGrpSpPr/>
          <p:nvPr/>
        </p:nvGrpSpPr>
        <p:grpSpPr>
          <a:xfrm>
            <a:off x="802105" y="4453653"/>
            <a:ext cx="1999494" cy="523220"/>
            <a:chOff x="802105" y="2134906"/>
            <a:chExt cx="1999494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7569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11897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bg1"/>
                  </a:solidFill>
                </a:rPr>
                <a:t>웹 서버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F02CC46-B1FB-4C55-966C-AE30B967D48B}"/>
              </a:ext>
            </a:extLst>
          </p:cNvPr>
          <p:cNvGrpSpPr/>
          <p:nvPr/>
        </p:nvGrpSpPr>
        <p:grpSpPr>
          <a:xfrm>
            <a:off x="802105" y="5486137"/>
            <a:ext cx="4052941" cy="523220"/>
            <a:chOff x="802105" y="2134906"/>
            <a:chExt cx="4052941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7617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2800" spc="3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32431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>
                  <a:solidFill>
                    <a:schemeClr val="bg1"/>
                  </a:solidFill>
                </a:rPr>
                <a:t>활용 방안 및 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메인 페이지</a:t>
            </a:r>
            <a:endParaRPr lang="en-US" altLang="ko-KR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014F057-DEC8-4CA2-8183-DE146BD2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30" y="2034140"/>
            <a:ext cx="5210916" cy="28965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4AF5AA-5D75-4677-A840-AEA305AEF0E9}"/>
              </a:ext>
            </a:extLst>
          </p:cNvPr>
          <p:cNvSpPr txBox="1"/>
          <p:nvPr/>
        </p:nvSpPr>
        <p:spPr>
          <a:xfrm>
            <a:off x="755904" y="5401056"/>
            <a:ext cx="40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Back Post</a:t>
            </a:r>
            <a:r>
              <a:rPr lang="ko-KR" altLang="en-US" sz="2000" b="1"/>
              <a:t> 함수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4484307-CE05-4B07-A4FA-965B5AC5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41" y="2467329"/>
            <a:ext cx="5222505" cy="19233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00BA9A-88A7-4121-9EEE-69FA6BDE8224}"/>
              </a:ext>
            </a:extLst>
          </p:cNvPr>
          <p:cNvSpPr txBox="1"/>
          <p:nvPr/>
        </p:nvSpPr>
        <p:spPr>
          <a:xfrm>
            <a:off x="6937248" y="5360610"/>
            <a:ext cx="40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Front Post </a:t>
            </a:r>
            <a:r>
              <a:rPr lang="ko-KR" altLang="en-US" sz="2000" b="1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93919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메인 페이지</a:t>
            </a:r>
            <a:endParaRPr lang="en-US" altLang="ko-KR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4AF5AA-5D75-4677-A840-AEA305AEF0E9}"/>
              </a:ext>
            </a:extLst>
          </p:cNvPr>
          <p:cNvSpPr txBox="1"/>
          <p:nvPr/>
        </p:nvSpPr>
        <p:spPr>
          <a:xfrm>
            <a:off x="1061630" y="5691424"/>
            <a:ext cx="40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MD5 </a:t>
            </a:r>
            <a:r>
              <a:rPr lang="ko-KR" altLang="en-US" sz="2000" b="1"/>
              <a:t>및 파일 입력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FCC355-9185-4BD3-B434-86634A76C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42" y="1826161"/>
            <a:ext cx="5710658" cy="32056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25DFBC1-032A-41E9-B35A-EADF4ACE0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48" y="1543336"/>
            <a:ext cx="4870200" cy="37713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74DA84-2955-41AC-988B-163121C78423}"/>
              </a:ext>
            </a:extLst>
          </p:cNvPr>
          <p:cNvSpPr txBox="1"/>
          <p:nvPr/>
        </p:nvSpPr>
        <p:spPr>
          <a:xfrm>
            <a:off x="7347972" y="5691424"/>
            <a:ext cx="40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S3 </a:t>
            </a:r>
            <a:r>
              <a:rPr lang="ko-KR" altLang="en-US" sz="2000" b="1"/>
              <a:t>업로드 함수</a:t>
            </a:r>
          </a:p>
        </p:txBody>
      </p:sp>
    </p:spTree>
    <p:extLst>
      <p:ext uri="{BB962C8B-B14F-4D97-AF65-F5344CB8AC3E}">
        <p14:creationId xmlns:p14="http://schemas.microsoft.com/office/powerpoint/2010/main" val="3727127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디테일 페이지</a:t>
            </a:r>
            <a:endParaRPr lang="en-US" altLang="ko-KR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CFD731-E379-4576-BCDD-959D6CB8B48B}"/>
              </a:ext>
            </a:extLst>
          </p:cNvPr>
          <p:cNvSpPr/>
          <p:nvPr/>
        </p:nvSpPr>
        <p:spPr>
          <a:xfrm>
            <a:off x="8705626" y="3022498"/>
            <a:ext cx="2870678" cy="82600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DB</a:t>
            </a:r>
            <a:r>
              <a:rPr lang="ko-KR" altLang="en-US"/>
              <a:t>에서 데이터 값 받아와 출력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6D158E-4327-4A94-B98F-1C79090E1E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" y="1436577"/>
            <a:ext cx="7949722" cy="48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3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1924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디테일 페이지</a:t>
            </a:r>
            <a:endParaRPr lang="en-US" altLang="ko-KR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9C4017-E6B8-41F2-AB95-A2D3218CD43A}"/>
              </a:ext>
            </a:extLst>
          </p:cNvPr>
          <p:cNvSpPr txBox="1"/>
          <p:nvPr/>
        </p:nvSpPr>
        <p:spPr>
          <a:xfrm>
            <a:off x="1303148" y="5737247"/>
            <a:ext cx="40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Back get </a:t>
            </a:r>
            <a:r>
              <a:rPr lang="ko-KR" altLang="en-US" sz="2000" b="1"/>
              <a:t>함수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FE88A06-72F3-4355-BFB9-ED55B2AC2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440" y="1533525"/>
            <a:ext cx="4867275" cy="37909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242976-BB3C-4D73-B0E9-D779F13B4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7" y="1666324"/>
            <a:ext cx="4867275" cy="35711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08935E-6E0D-4102-A949-46371E2F8822}"/>
              </a:ext>
            </a:extLst>
          </p:cNvPr>
          <p:cNvSpPr txBox="1"/>
          <p:nvPr/>
        </p:nvSpPr>
        <p:spPr>
          <a:xfrm>
            <a:off x="6853300" y="5737247"/>
            <a:ext cx="4035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/>
              <a:t>Front get </a:t>
            </a:r>
            <a:r>
              <a:rPr lang="ko-KR" altLang="en-US" sz="2000" b="1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2605874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err="1">
                <a:solidFill>
                  <a:schemeClr val="accent2"/>
                </a:solidFill>
              </a:rPr>
              <a:t>어바웃</a:t>
            </a:r>
            <a:r>
              <a:rPr lang="ko-KR" altLang="en-US" sz="3600">
                <a:solidFill>
                  <a:schemeClr val="accent2"/>
                </a:solidFill>
              </a:rPr>
              <a:t> 페이지</a:t>
            </a:r>
            <a:endParaRPr lang="en-US" altLang="ko-KR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CFD731-E379-4576-BCDD-959D6CB8B48B}"/>
              </a:ext>
            </a:extLst>
          </p:cNvPr>
          <p:cNvSpPr/>
          <p:nvPr/>
        </p:nvSpPr>
        <p:spPr>
          <a:xfrm>
            <a:off x="8705626" y="3022498"/>
            <a:ext cx="2870678" cy="82600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개발자의 간단한 소개</a:t>
            </a:r>
            <a:endParaRPr lang="en-US" altLang="ko-KR"/>
          </a:p>
          <a:p>
            <a:pPr algn="ctr"/>
            <a:r>
              <a:rPr lang="ko-KR" altLang="en-US"/>
              <a:t>맡은 부분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987314-43F2-4379-87C2-FAF32BE66A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2" y="1539308"/>
            <a:ext cx="7588015" cy="461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3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747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accent2"/>
                </a:solidFill>
              </a:rPr>
              <a:t>DB </a:t>
            </a:r>
            <a:r>
              <a:rPr lang="ko-KR" altLang="en-US" sz="3600">
                <a:solidFill>
                  <a:schemeClr val="accent2"/>
                </a:solidFill>
              </a:rPr>
              <a:t>구성</a:t>
            </a:r>
            <a:endParaRPr lang="en-US" altLang="ko-KR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2E68A5C-F547-4FE9-9CB7-987F00F58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6659" y="1361683"/>
            <a:ext cx="3750141" cy="37806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953EF60-6451-42CD-B6A6-1CD8A67EF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193" y="2562642"/>
            <a:ext cx="5586413" cy="13787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B646E95-749A-4906-9577-C861832FD4CB}"/>
              </a:ext>
            </a:extLst>
          </p:cNvPr>
          <p:cNvSpPr txBox="1"/>
          <p:nvPr/>
        </p:nvSpPr>
        <p:spPr>
          <a:xfrm>
            <a:off x="6614159" y="5142375"/>
            <a:ext cx="384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JOIN </a:t>
            </a:r>
            <a:r>
              <a:rPr lang="ko-KR" altLang="en-US" b="1"/>
              <a:t>연산을 통해 테이블 접근 조회</a:t>
            </a:r>
          </a:p>
        </p:txBody>
      </p:sp>
    </p:spTree>
    <p:extLst>
      <p:ext uri="{BB962C8B-B14F-4D97-AF65-F5344CB8AC3E}">
        <p14:creationId xmlns:p14="http://schemas.microsoft.com/office/powerpoint/2010/main" val="974790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err="1">
                <a:solidFill>
                  <a:schemeClr val="accent2"/>
                </a:solidFill>
              </a:rPr>
              <a:t>아키텍쳐</a:t>
            </a:r>
            <a:r>
              <a:rPr lang="ko-KR" altLang="en-US" sz="3600">
                <a:solidFill>
                  <a:schemeClr val="accent2"/>
                </a:solidFill>
              </a:rPr>
              <a:t> 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3D1BF70-2EA7-475F-A1DE-510D3052B837}"/>
              </a:ext>
            </a:extLst>
          </p:cNvPr>
          <p:cNvGrpSpPr/>
          <p:nvPr/>
        </p:nvGrpSpPr>
        <p:grpSpPr>
          <a:xfrm>
            <a:off x="2551703" y="3487479"/>
            <a:ext cx="4193780" cy="1250720"/>
            <a:chOff x="989555" y="2978061"/>
            <a:chExt cx="6551113" cy="195375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EA883AA2-4B23-44A4-827E-C618344E7E2D}"/>
                </a:ext>
              </a:extLst>
            </p:cNvPr>
            <p:cNvSpPr/>
            <p:nvPr/>
          </p:nvSpPr>
          <p:spPr>
            <a:xfrm>
              <a:off x="1438094" y="3648211"/>
              <a:ext cx="1340068" cy="9136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NAV Bar</a:t>
              </a:r>
              <a:endParaRPr lang="ko-KR" altLang="en-US" sz="140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93AC43C-AAF6-4F8F-9D5B-5613F812C0EA}"/>
                </a:ext>
              </a:extLst>
            </p:cNvPr>
            <p:cNvSpPr/>
            <p:nvPr/>
          </p:nvSpPr>
          <p:spPr>
            <a:xfrm>
              <a:off x="3575714" y="3648211"/>
              <a:ext cx="1340068" cy="9136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About</a:t>
              </a:r>
              <a:endParaRPr lang="ko-KR" altLang="en-US" sz="140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B34CB62-4226-4D9A-8271-6D1454F01D28}"/>
                </a:ext>
              </a:extLst>
            </p:cNvPr>
            <p:cNvSpPr/>
            <p:nvPr/>
          </p:nvSpPr>
          <p:spPr>
            <a:xfrm>
              <a:off x="5782850" y="3648212"/>
              <a:ext cx="1340068" cy="9136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Footer</a:t>
              </a:r>
              <a:endParaRPr lang="ko-KR" altLang="en-US" sz="140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C0BCCE4-542A-4E8E-8861-8BE1F448A7B8}"/>
                </a:ext>
              </a:extLst>
            </p:cNvPr>
            <p:cNvSpPr/>
            <p:nvPr/>
          </p:nvSpPr>
          <p:spPr>
            <a:xfrm>
              <a:off x="989555" y="2978061"/>
              <a:ext cx="6551113" cy="1953751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7EF416-751E-47B6-AE9F-524DB3949674}"/>
                </a:ext>
              </a:extLst>
            </p:cNvPr>
            <p:cNvSpPr txBox="1"/>
            <p:nvPr/>
          </p:nvSpPr>
          <p:spPr>
            <a:xfrm>
              <a:off x="1102290" y="3046959"/>
              <a:ext cx="2206797" cy="480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err="1"/>
                <a:t>어바웃</a:t>
              </a:r>
              <a:r>
                <a:rPr lang="ko-KR" altLang="en-US" sz="1400"/>
                <a:t> 페이지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816D495-A010-4ADD-9DE4-2CCAB783E05B}"/>
              </a:ext>
            </a:extLst>
          </p:cNvPr>
          <p:cNvGrpSpPr/>
          <p:nvPr/>
        </p:nvGrpSpPr>
        <p:grpSpPr>
          <a:xfrm>
            <a:off x="2551702" y="2081686"/>
            <a:ext cx="4193781" cy="1250720"/>
            <a:chOff x="707858" y="547962"/>
            <a:chExt cx="5235882" cy="1561508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D1C2AE12-1D8E-41FD-B98F-32234FB1CB79}"/>
                </a:ext>
              </a:extLst>
            </p:cNvPr>
            <p:cNvSpPr/>
            <p:nvPr/>
          </p:nvSpPr>
          <p:spPr>
            <a:xfrm>
              <a:off x="960760" y="1103445"/>
              <a:ext cx="1071030" cy="730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NAV Bar</a:t>
              </a:r>
              <a:endParaRPr lang="ko-KR" altLang="en-US" sz="1400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D288A56-6110-4461-8CA0-86227DFB0436}"/>
                </a:ext>
              </a:extLst>
            </p:cNvPr>
            <p:cNvSpPr/>
            <p:nvPr/>
          </p:nvSpPr>
          <p:spPr>
            <a:xfrm>
              <a:off x="4783666" y="1017922"/>
              <a:ext cx="1071030" cy="730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Footer</a:t>
              </a:r>
              <a:endParaRPr lang="ko-KR" altLang="en-US" sz="1400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499E2F7E-1331-459C-BDBA-662640232A6F}"/>
                </a:ext>
              </a:extLst>
            </p:cNvPr>
            <p:cNvSpPr/>
            <p:nvPr/>
          </p:nvSpPr>
          <p:spPr>
            <a:xfrm>
              <a:off x="707858" y="547962"/>
              <a:ext cx="5235882" cy="1561508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141C68A-530C-4975-B9AC-22577737796C}"/>
                </a:ext>
              </a:extLst>
            </p:cNvPr>
            <p:cNvSpPr txBox="1"/>
            <p:nvPr/>
          </p:nvSpPr>
          <p:spPr>
            <a:xfrm>
              <a:off x="797960" y="603027"/>
              <a:ext cx="1607804" cy="384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err="1"/>
                <a:t>메인페이지</a:t>
              </a:r>
              <a:endParaRPr lang="ko-KR" altLang="en-US" sz="1400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68782F6B-6020-4FDA-94DB-4E06A8F3C886}"/>
                </a:ext>
              </a:extLst>
            </p:cNvPr>
            <p:cNvGrpSpPr/>
            <p:nvPr/>
          </p:nvGrpSpPr>
          <p:grpSpPr>
            <a:xfrm>
              <a:off x="2274479" y="778929"/>
              <a:ext cx="2078224" cy="1127988"/>
              <a:chOff x="2949704" y="683551"/>
              <a:chExt cx="2600265" cy="1411334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E19308FA-1B72-4BE2-9027-F0BF58600869}"/>
                  </a:ext>
                </a:extLst>
              </p:cNvPr>
              <p:cNvSpPr/>
              <p:nvPr/>
            </p:nvSpPr>
            <p:spPr>
              <a:xfrm>
                <a:off x="2949704" y="683551"/>
                <a:ext cx="2600265" cy="141133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u="sng" err="1">
                    <a:solidFill>
                      <a:schemeClr val="bg1"/>
                    </a:solidFill>
                  </a:rPr>
                  <a:t>MainSection</a:t>
                </a:r>
                <a:endParaRPr lang="en-US" altLang="ko-KR" sz="1400" u="sng">
                  <a:solidFill>
                    <a:schemeClr val="bg1"/>
                  </a:solidFill>
                </a:endParaRPr>
              </a:p>
              <a:p>
                <a:pPr algn="ctr"/>
                <a:endParaRPr lang="en-US" altLang="ko-KR" sz="1400">
                  <a:solidFill>
                    <a:schemeClr val="tx1"/>
                  </a:solidFill>
                </a:endParaRPr>
              </a:p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9D462462-430C-4BBC-942D-7205FC95BE66}"/>
                  </a:ext>
                </a:extLst>
              </p:cNvPr>
              <p:cNvSpPr/>
              <p:nvPr/>
            </p:nvSpPr>
            <p:spPr>
              <a:xfrm>
                <a:off x="3636024" y="1350266"/>
                <a:ext cx="1258175" cy="653002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/>
                  <a:t>Upload</a:t>
                </a:r>
                <a:endParaRPr lang="ko-KR" altLang="en-US" sz="1400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2A84CF5-6767-4BAC-9597-BC11DEDB8910}"/>
              </a:ext>
            </a:extLst>
          </p:cNvPr>
          <p:cNvGrpSpPr/>
          <p:nvPr/>
        </p:nvGrpSpPr>
        <p:grpSpPr>
          <a:xfrm>
            <a:off x="2551703" y="4897086"/>
            <a:ext cx="4193780" cy="1250720"/>
            <a:chOff x="989555" y="5163734"/>
            <a:chExt cx="6551113" cy="1953752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8A7EF55-941E-491A-80BB-2B69BAB8BB7A}"/>
                </a:ext>
              </a:extLst>
            </p:cNvPr>
            <p:cNvSpPr/>
            <p:nvPr/>
          </p:nvSpPr>
          <p:spPr>
            <a:xfrm>
              <a:off x="1438094" y="5833883"/>
              <a:ext cx="1340068" cy="9136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NAV Bar</a:t>
              </a:r>
              <a:endParaRPr lang="ko-KR" altLang="en-US" sz="1400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F3BFF87-3F11-443E-BD55-102052517C0B}"/>
                </a:ext>
              </a:extLst>
            </p:cNvPr>
            <p:cNvSpPr/>
            <p:nvPr/>
          </p:nvSpPr>
          <p:spPr>
            <a:xfrm>
              <a:off x="3575714" y="5833883"/>
              <a:ext cx="1340068" cy="9136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Detail</a:t>
              </a:r>
              <a:endParaRPr lang="ko-KR" altLang="en-US" sz="1400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D88DE127-A46A-49A3-881C-76DEC9889A49}"/>
                </a:ext>
              </a:extLst>
            </p:cNvPr>
            <p:cNvSpPr/>
            <p:nvPr/>
          </p:nvSpPr>
          <p:spPr>
            <a:xfrm>
              <a:off x="5782850" y="5833884"/>
              <a:ext cx="1340068" cy="91368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Footer</a:t>
              </a:r>
              <a:endParaRPr lang="ko-KR" altLang="en-US" sz="1400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EEE91F24-560E-4956-A746-E277A395D5AC}"/>
                </a:ext>
              </a:extLst>
            </p:cNvPr>
            <p:cNvSpPr/>
            <p:nvPr/>
          </p:nvSpPr>
          <p:spPr>
            <a:xfrm>
              <a:off x="989555" y="5163734"/>
              <a:ext cx="6551113" cy="195375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9FA7A5B-D26A-4381-BE48-DC45E6BFFDF1}"/>
                </a:ext>
              </a:extLst>
            </p:cNvPr>
            <p:cNvSpPr txBox="1"/>
            <p:nvPr/>
          </p:nvSpPr>
          <p:spPr>
            <a:xfrm>
              <a:off x="1102290" y="5232631"/>
              <a:ext cx="2339795" cy="480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/>
                <a:t>디테일 페이지</a:t>
              </a:r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AC97F3D-F512-4D82-91C9-517BB65D2B4B}"/>
              </a:ext>
            </a:extLst>
          </p:cNvPr>
          <p:cNvSpPr/>
          <p:nvPr/>
        </p:nvSpPr>
        <p:spPr>
          <a:xfrm>
            <a:off x="1089603" y="1448375"/>
            <a:ext cx="10012793" cy="493621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DA237C0-15AA-45C2-9F54-0A6F9387133D}"/>
              </a:ext>
            </a:extLst>
          </p:cNvPr>
          <p:cNvSpPr txBox="1"/>
          <p:nvPr/>
        </p:nvSpPr>
        <p:spPr>
          <a:xfrm>
            <a:off x="1343803" y="1710314"/>
            <a:ext cx="1228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Front App.js</a:t>
            </a:r>
            <a:endParaRPr lang="ko-KR" altLang="en-US" b="1"/>
          </a:p>
        </p:txBody>
      </p: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9EE74814-8CF4-4FF7-98C5-D9E34D8C0E8E}"/>
              </a:ext>
            </a:extLst>
          </p:cNvPr>
          <p:cNvCxnSpPr>
            <a:cxnSpLocks/>
          </p:cNvCxnSpPr>
          <p:nvPr/>
        </p:nvCxnSpPr>
        <p:spPr>
          <a:xfrm flipV="1">
            <a:off x="7019349" y="4757305"/>
            <a:ext cx="1515051" cy="76514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FF8CAFF1-27ED-491B-BF4A-1AACD5302CCD}"/>
              </a:ext>
            </a:extLst>
          </p:cNvPr>
          <p:cNvSpPr/>
          <p:nvPr/>
        </p:nvSpPr>
        <p:spPr>
          <a:xfrm>
            <a:off x="8597839" y="3833685"/>
            <a:ext cx="1585208" cy="858217"/>
          </a:xfrm>
          <a:prstGeom prst="rect">
            <a:avLst/>
          </a:prstGeom>
          <a:solidFill>
            <a:srgbClr val="FC915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Back App.js</a:t>
            </a:r>
            <a:endParaRPr lang="ko-KR" altLang="en-US"/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0BEE574-2F40-446C-9835-6948AD80745F}"/>
              </a:ext>
            </a:extLst>
          </p:cNvPr>
          <p:cNvCxnSpPr>
            <a:cxnSpLocks/>
          </p:cNvCxnSpPr>
          <p:nvPr/>
        </p:nvCxnSpPr>
        <p:spPr>
          <a:xfrm>
            <a:off x="7019349" y="2819064"/>
            <a:ext cx="1515051" cy="866409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26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83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accent2"/>
                </a:solidFill>
              </a:rPr>
              <a:t>File Flow</a:t>
            </a:r>
            <a:endParaRPr lang="ko-KR" altLang="en-US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B59EAE8-6C28-4602-890B-F838F1E1E3DA}"/>
              </a:ext>
            </a:extLst>
          </p:cNvPr>
          <p:cNvGrpSpPr/>
          <p:nvPr/>
        </p:nvGrpSpPr>
        <p:grpSpPr>
          <a:xfrm>
            <a:off x="1812098" y="1514846"/>
            <a:ext cx="8567803" cy="4722313"/>
            <a:chOff x="964504" y="814192"/>
            <a:chExt cx="10108504" cy="541124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0EDB887-FAB0-481F-9B84-A55683F97544}"/>
                </a:ext>
              </a:extLst>
            </p:cNvPr>
            <p:cNvSpPr/>
            <p:nvPr/>
          </p:nvSpPr>
          <p:spPr>
            <a:xfrm>
              <a:off x="964504" y="814192"/>
              <a:ext cx="10108504" cy="54112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그래픽 37" descr="남자 옆모습 단색으로 채워진">
              <a:extLst>
                <a:ext uri="{FF2B5EF4-FFF2-40B4-BE49-F238E27FC236}">
                  <a16:creationId xmlns:a16="http://schemas.microsoft.com/office/drawing/2014/main" id="{34012CE8-ED5A-4966-9B72-95D28F2CA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42164" y="2480153"/>
              <a:ext cx="914400" cy="914400"/>
            </a:xfrm>
            <a:prstGeom prst="rect">
              <a:avLst/>
            </a:prstGeom>
          </p:spPr>
        </p:pic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42B0F84-33D4-42CA-9FAD-AB8153D8DDAD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 flipV="1">
              <a:off x="2156564" y="2923263"/>
              <a:ext cx="491647" cy="14090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FDC42575-5C53-4B91-A617-8ECBE0EDDC9C}"/>
                </a:ext>
              </a:extLst>
            </p:cNvPr>
            <p:cNvSpPr/>
            <p:nvPr/>
          </p:nvSpPr>
          <p:spPr>
            <a:xfrm>
              <a:off x="2648211" y="2417525"/>
              <a:ext cx="1490598" cy="1011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err="1"/>
                <a:t>HomePage</a:t>
              </a:r>
              <a:endParaRPr lang="ko-KR" altLang="en-US"/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AD0E8225-8BF6-4650-B946-D8563652E3AA}"/>
                </a:ext>
              </a:extLst>
            </p:cNvPr>
            <p:cNvCxnSpPr>
              <a:cxnSpLocks/>
              <a:stCxn id="40" idx="3"/>
              <a:endCxn id="42" idx="1"/>
            </p:cNvCxnSpPr>
            <p:nvPr/>
          </p:nvCxnSpPr>
          <p:spPr>
            <a:xfrm flipV="1">
              <a:off x="4138809" y="2923262"/>
              <a:ext cx="718160" cy="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DD173760-042B-4A04-B348-6258300E508B}"/>
                </a:ext>
              </a:extLst>
            </p:cNvPr>
            <p:cNvSpPr/>
            <p:nvPr/>
          </p:nvSpPr>
          <p:spPr>
            <a:xfrm>
              <a:off x="4856969" y="2417524"/>
              <a:ext cx="1490598" cy="1011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File Upload</a:t>
              </a:r>
              <a:endParaRPr lang="ko-KR" altLang="en-US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DE25FF6-0CCF-4DE3-811E-F8D614F3600D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>
              <a:off x="6347567" y="2923262"/>
              <a:ext cx="718160" cy="1409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4ABA8EB-97BB-43B9-B4C5-E72C88E6F71E}"/>
                </a:ext>
              </a:extLst>
            </p:cNvPr>
            <p:cNvSpPr/>
            <p:nvPr/>
          </p:nvSpPr>
          <p:spPr>
            <a:xfrm>
              <a:off x="7065727" y="2431615"/>
              <a:ext cx="1490598" cy="1011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err="1"/>
                <a:t>BackSever</a:t>
              </a:r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29B6D01-D0A8-40C9-B688-5369B8664069}"/>
                </a:ext>
              </a:extLst>
            </p:cNvPr>
            <p:cNvSpPr/>
            <p:nvPr/>
          </p:nvSpPr>
          <p:spPr>
            <a:xfrm>
              <a:off x="5602268" y="3888545"/>
              <a:ext cx="1517312" cy="101960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Analysis System</a:t>
              </a:r>
              <a:endParaRPr lang="ko-KR" altLang="en-US"/>
            </a:p>
          </p:txBody>
        </p:sp>
        <p:sp>
          <p:nvSpPr>
            <p:cNvPr id="46" name="순서도: 자기 디스크 45">
              <a:extLst>
                <a:ext uri="{FF2B5EF4-FFF2-40B4-BE49-F238E27FC236}">
                  <a16:creationId xmlns:a16="http://schemas.microsoft.com/office/drawing/2014/main" id="{64D711FC-9B63-4CF7-B652-994C033E4E1F}"/>
                </a:ext>
              </a:extLst>
            </p:cNvPr>
            <p:cNvSpPr/>
            <p:nvPr/>
          </p:nvSpPr>
          <p:spPr>
            <a:xfrm>
              <a:off x="9063415" y="2415365"/>
              <a:ext cx="1188099" cy="1013634"/>
            </a:xfrm>
            <a:prstGeom prst="flowChartMagneticDisk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S3</a:t>
              </a:r>
              <a:endParaRPr lang="ko-KR" altLang="en-US"/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10F2EE3F-35BA-44C5-8607-85C145F758C1}"/>
                </a:ext>
              </a:extLst>
            </p:cNvPr>
            <p:cNvCxnSpPr>
              <a:cxnSpLocks/>
              <a:stCxn id="44" idx="3"/>
              <a:endCxn id="46" idx="2"/>
            </p:cNvCxnSpPr>
            <p:nvPr/>
          </p:nvCxnSpPr>
          <p:spPr>
            <a:xfrm flipV="1">
              <a:off x="8556325" y="2922182"/>
              <a:ext cx="507090" cy="15171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9F6E38D5-F78D-4F66-A7FB-03A2641B3570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>
              <a:off x="9657465" y="3428999"/>
              <a:ext cx="0" cy="441543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5CFE135-4352-4C91-838B-6CBAB52CF307}"/>
                </a:ext>
              </a:extLst>
            </p:cNvPr>
            <p:cNvSpPr/>
            <p:nvPr/>
          </p:nvSpPr>
          <p:spPr>
            <a:xfrm>
              <a:off x="8898808" y="3888739"/>
              <a:ext cx="1517312" cy="10277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Observer</a:t>
              </a:r>
              <a:endParaRPr lang="ko-KR" altLang="en-US"/>
            </a:p>
          </p:txBody>
        </p: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30ADE44-D80B-4946-9BA9-24031D846311}"/>
                </a:ext>
              </a:extLst>
            </p:cNvPr>
            <p:cNvCxnSpPr>
              <a:cxnSpLocks/>
              <a:stCxn id="49" idx="1"/>
              <a:endCxn id="45" idx="3"/>
            </p:cNvCxnSpPr>
            <p:nvPr/>
          </p:nvCxnSpPr>
          <p:spPr>
            <a:xfrm flipH="1" flipV="1">
              <a:off x="7119580" y="4398346"/>
              <a:ext cx="1779228" cy="4256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1" name="순서도: 자기 디스크 50">
              <a:extLst>
                <a:ext uri="{FF2B5EF4-FFF2-40B4-BE49-F238E27FC236}">
                  <a16:creationId xmlns:a16="http://schemas.microsoft.com/office/drawing/2014/main" id="{6C1F3319-7E32-4352-9A61-90EF52FCFF55}"/>
                </a:ext>
              </a:extLst>
            </p:cNvPr>
            <p:cNvSpPr/>
            <p:nvPr/>
          </p:nvSpPr>
          <p:spPr>
            <a:xfrm>
              <a:off x="2731922" y="3888545"/>
              <a:ext cx="1188099" cy="1013634"/>
            </a:xfrm>
            <a:prstGeom prst="flowChartMagneticDisk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DB</a:t>
              </a:r>
              <a:endParaRPr lang="ko-KR" altLang="en-US"/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C90AA767-5BA4-45B2-81B2-F4A91BFD3339}"/>
                </a:ext>
              </a:extLst>
            </p:cNvPr>
            <p:cNvCxnSpPr>
              <a:cxnSpLocks/>
              <a:stCxn id="45" idx="1"/>
              <a:endCxn id="51" idx="4"/>
            </p:cNvCxnSpPr>
            <p:nvPr/>
          </p:nvCxnSpPr>
          <p:spPr>
            <a:xfrm flipH="1" flipV="1">
              <a:off x="3920021" y="4395362"/>
              <a:ext cx="1682247" cy="2984"/>
            </a:xfrm>
            <a:prstGeom prst="straightConnector1">
              <a:avLst/>
            </a:prstGeom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F31DF4-B5DA-4245-A295-634E7395579E}"/>
                </a:ext>
              </a:extLst>
            </p:cNvPr>
            <p:cNvSpPr txBox="1"/>
            <p:nvPr/>
          </p:nvSpPr>
          <p:spPr>
            <a:xfrm>
              <a:off x="1242164" y="1128518"/>
              <a:ext cx="1983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/>
                <a:t>FILE FLOW</a:t>
              </a:r>
              <a:endParaRPr lang="ko-KR" altLang="en-US" sz="2400" b="1"/>
            </a:p>
          </p:txBody>
        </p:sp>
      </p:grpSp>
    </p:spTree>
    <p:extLst>
      <p:ext uri="{BB962C8B-B14F-4D97-AF65-F5344CB8AC3E}">
        <p14:creationId xmlns:p14="http://schemas.microsoft.com/office/powerpoint/2010/main" val="312687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45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accent2"/>
                </a:solidFill>
              </a:rPr>
              <a:t>User Flow</a:t>
            </a:r>
            <a:endParaRPr lang="ko-KR" altLang="en-US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B83C9A5D-AF41-4391-B7E7-BBD833974B94}"/>
              </a:ext>
            </a:extLst>
          </p:cNvPr>
          <p:cNvGrpSpPr/>
          <p:nvPr/>
        </p:nvGrpSpPr>
        <p:grpSpPr>
          <a:xfrm>
            <a:off x="1812098" y="1493487"/>
            <a:ext cx="8567803" cy="4722312"/>
            <a:chOff x="964504" y="814192"/>
            <a:chExt cx="10108504" cy="5411244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7667DAB-2EEA-47BB-BFC6-8449C629CF66}"/>
                </a:ext>
              </a:extLst>
            </p:cNvPr>
            <p:cNvSpPr/>
            <p:nvPr/>
          </p:nvSpPr>
          <p:spPr>
            <a:xfrm>
              <a:off x="964504" y="814192"/>
              <a:ext cx="10108504" cy="541124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0847649E-B5D0-4DD1-93AF-74B8F071ABBF}"/>
                </a:ext>
              </a:extLst>
            </p:cNvPr>
            <p:cNvGrpSpPr/>
            <p:nvPr/>
          </p:nvGrpSpPr>
          <p:grpSpPr>
            <a:xfrm>
              <a:off x="1882035" y="1904509"/>
              <a:ext cx="7314161" cy="1025566"/>
              <a:chOff x="1907087" y="2605415"/>
              <a:chExt cx="7314161" cy="1025566"/>
            </a:xfrm>
          </p:grpSpPr>
          <p:pic>
            <p:nvPicPr>
              <p:cNvPr id="89" name="그래픽 88" descr="남자 옆모습 단색으로 채워진">
                <a:extLst>
                  <a:ext uri="{FF2B5EF4-FFF2-40B4-BE49-F238E27FC236}">
                    <a16:creationId xmlns:a16="http://schemas.microsoft.com/office/drawing/2014/main" id="{7E79908C-C642-4A72-95B3-8E850A4B9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07087" y="2668044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90" name="직선 화살표 연결선 89">
                <a:extLst>
                  <a:ext uri="{FF2B5EF4-FFF2-40B4-BE49-F238E27FC236}">
                    <a16:creationId xmlns:a16="http://schemas.microsoft.com/office/drawing/2014/main" id="{CB42983A-5A0B-4395-AF4E-57F9D907F780}"/>
                  </a:ext>
                </a:extLst>
              </p:cNvPr>
              <p:cNvCxnSpPr>
                <a:cxnSpLocks/>
                <a:stCxn id="89" idx="3"/>
                <a:endCxn id="91" idx="1"/>
              </p:cNvCxnSpPr>
              <p:nvPr/>
            </p:nvCxnSpPr>
            <p:spPr>
              <a:xfrm flipV="1">
                <a:off x="2821487" y="3111154"/>
                <a:ext cx="491647" cy="14090"/>
              </a:xfrm>
              <a:prstGeom prst="straightConnector1">
                <a:avLst/>
              </a:prstGeom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6FC004A7-C6DA-4F78-9BC4-A0534BA17EC8}"/>
                  </a:ext>
                </a:extLst>
              </p:cNvPr>
              <p:cNvSpPr/>
              <p:nvPr/>
            </p:nvSpPr>
            <p:spPr>
              <a:xfrm>
                <a:off x="3313134" y="2605416"/>
                <a:ext cx="1490598" cy="101147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err="1"/>
                  <a:t>HomePage</a:t>
                </a:r>
                <a:endParaRPr lang="ko-KR" altLang="en-US"/>
              </a:p>
            </p:txBody>
          </p:sp>
          <p:cxnSp>
            <p:nvCxnSpPr>
              <p:cNvPr id="92" name="직선 화살표 연결선 91">
                <a:extLst>
                  <a:ext uri="{FF2B5EF4-FFF2-40B4-BE49-F238E27FC236}">
                    <a16:creationId xmlns:a16="http://schemas.microsoft.com/office/drawing/2014/main" id="{0C516C98-7CA2-45F4-89FF-4EBD1A095DD7}"/>
                  </a:ext>
                </a:extLst>
              </p:cNvPr>
              <p:cNvCxnSpPr>
                <a:cxnSpLocks/>
                <a:stCxn id="91" idx="3"/>
                <a:endCxn id="93" idx="1"/>
              </p:cNvCxnSpPr>
              <p:nvPr/>
            </p:nvCxnSpPr>
            <p:spPr>
              <a:xfrm flipV="1">
                <a:off x="4803732" y="3111153"/>
                <a:ext cx="718160" cy="1"/>
              </a:xfrm>
              <a:prstGeom prst="straightConnector1">
                <a:avLst/>
              </a:prstGeom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28FDE917-D8A2-4BE0-9250-BD3C1B872418}"/>
                  </a:ext>
                </a:extLst>
              </p:cNvPr>
              <p:cNvSpPr/>
              <p:nvPr/>
            </p:nvSpPr>
            <p:spPr>
              <a:xfrm>
                <a:off x="5521892" y="2605415"/>
                <a:ext cx="1490598" cy="101147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File Upload</a:t>
                </a:r>
                <a:endParaRPr lang="ko-KR" altLang="en-US"/>
              </a:p>
            </p:txBody>
          </p:sp>
          <p:cxnSp>
            <p:nvCxnSpPr>
              <p:cNvPr id="94" name="직선 화살표 연결선 93">
                <a:extLst>
                  <a:ext uri="{FF2B5EF4-FFF2-40B4-BE49-F238E27FC236}">
                    <a16:creationId xmlns:a16="http://schemas.microsoft.com/office/drawing/2014/main" id="{2677959A-6F37-407E-85A2-A6094EFE31E8}"/>
                  </a:ext>
                </a:extLst>
              </p:cNvPr>
              <p:cNvCxnSpPr>
                <a:cxnSpLocks/>
                <a:stCxn id="93" idx="3"/>
                <a:endCxn id="95" idx="1"/>
              </p:cNvCxnSpPr>
              <p:nvPr/>
            </p:nvCxnSpPr>
            <p:spPr>
              <a:xfrm>
                <a:off x="7012490" y="3111153"/>
                <a:ext cx="718160" cy="14091"/>
              </a:xfrm>
              <a:prstGeom prst="straightConnector1">
                <a:avLst/>
              </a:prstGeom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9D97E83-01C0-47D8-A45B-8117D32BF903}"/>
                  </a:ext>
                </a:extLst>
              </p:cNvPr>
              <p:cNvSpPr/>
              <p:nvPr/>
            </p:nvSpPr>
            <p:spPr>
              <a:xfrm>
                <a:off x="7730650" y="2619506"/>
                <a:ext cx="1490598" cy="101147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err="1"/>
                  <a:t>DetailPage</a:t>
                </a:r>
                <a:endParaRPr lang="ko-KR" altLang="en-US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A92D029-4ACA-46F8-B9B0-93A3B8E7B785}"/>
                </a:ext>
              </a:extLst>
            </p:cNvPr>
            <p:cNvSpPr txBox="1"/>
            <p:nvPr/>
          </p:nvSpPr>
          <p:spPr>
            <a:xfrm>
              <a:off x="1242164" y="1128518"/>
              <a:ext cx="1983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/>
                <a:t>USER FLOW</a:t>
              </a:r>
              <a:endParaRPr lang="ko-KR" altLang="en-US" sz="2400" b="1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0C23D8F3-4DF1-404F-863C-20D817CF1138}"/>
                </a:ext>
              </a:extLst>
            </p:cNvPr>
            <p:cNvGrpSpPr/>
            <p:nvPr/>
          </p:nvGrpSpPr>
          <p:grpSpPr>
            <a:xfrm>
              <a:off x="1882035" y="4758094"/>
              <a:ext cx="5105403" cy="1011476"/>
              <a:chOff x="1907087" y="3997993"/>
              <a:chExt cx="5105403" cy="1011476"/>
            </a:xfrm>
          </p:grpSpPr>
          <p:pic>
            <p:nvPicPr>
              <p:cNvPr id="84" name="그래픽 83" descr="남자 옆모습 단색으로 채워진">
                <a:extLst>
                  <a:ext uri="{FF2B5EF4-FFF2-40B4-BE49-F238E27FC236}">
                    <a16:creationId xmlns:a16="http://schemas.microsoft.com/office/drawing/2014/main" id="{8584949A-9C32-4BEC-B253-BE5EC6C01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07087" y="4060622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9C481724-145B-47B9-896E-D18386B457E4}"/>
                  </a:ext>
                </a:extLst>
              </p:cNvPr>
              <p:cNvCxnSpPr>
                <a:cxnSpLocks/>
                <a:stCxn id="84" idx="3"/>
                <a:endCxn id="86" idx="1"/>
              </p:cNvCxnSpPr>
              <p:nvPr/>
            </p:nvCxnSpPr>
            <p:spPr>
              <a:xfrm flipV="1">
                <a:off x="2821487" y="4503732"/>
                <a:ext cx="491647" cy="14090"/>
              </a:xfrm>
              <a:prstGeom prst="straightConnector1">
                <a:avLst/>
              </a:prstGeom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A00BC6BB-E992-488F-A8EB-CE53E999467E}"/>
                  </a:ext>
                </a:extLst>
              </p:cNvPr>
              <p:cNvSpPr/>
              <p:nvPr/>
            </p:nvSpPr>
            <p:spPr>
              <a:xfrm>
                <a:off x="3313134" y="3997994"/>
                <a:ext cx="1490598" cy="101147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err="1"/>
                  <a:t>HomePage</a:t>
                </a:r>
                <a:endParaRPr lang="ko-KR" altLang="en-US"/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EE30976E-4445-41D2-9344-E10304F473CC}"/>
                  </a:ext>
                </a:extLst>
              </p:cNvPr>
              <p:cNvCxnSpPr>
                <a:cxnSpLocks/>
                <a:stCxn id="86" idx="3"/>
                <a:endCxn id="88" idx="1"/>
              </p:cNvCxnSpPr>
              <p:nvPr/>
            </p:nvCxnSpPr>
            <p:spPr>
              <a:xfrm flipV="1">
                <a:off x="4803732" y="4503731"/>
                <a:ext cx="718160" cy="1"/>
              </a:xfrm>
              <a:prstGeom prst="straightConnector1">
                <a:avLst/>
              </a:prstGeom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E1A4A446-A619-4C36-AA98-A5FC5728D57D}"/>
                  </a:ext>
                </a:extLst>
              </p:cNvPr>
              <p:cNvSpPr/>
              <p:nvPr/>
            </p:nvSpPr>
            <p:spPr>
              <a:xfrm>
                <a:off x="5521892" y="3997993"/>
                <a:ext cx="1490598" cy="101147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About Page</a:t>
                </a:r>
                <a:endParaRPr lang="ko-KR" altLang="en-US"/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C308220-796F-40A4-8C54-9BD7EB47F533}"/>
                </a:ext>
              </a:extLst>
            </p:cNvPr>
            <p:cNvGrpSpPr/>
            <p:nvPr/>
          </p:nvGrpSpPr>
          <p:grpSpPr>
            <a:xfrm>
              <a:off x="1882035" y="3325199"/>
              <a:ext cx="7314161" cy="1025566"/>
              <a:chOff x="1882035" y="3112744"/>
              <a:chExt cx="7314161" cy="1025566"/>
            </a:xfrm>
          </p:grpSpPr>
          <p:pic>
            <p:nvPicPr>
              <p:cNvPr id="77" name="그래픽 76" descr="남자 옆모습 단색으로 채워진">
                <a:extLst>
                  <a:ext uri="{FF2B5EF4-FFF2-40B4-BE49-F238E27FC236}">
                    <a16:creationId xmlns:a16="http://schemas.microsoft.com/office/drawing/2014/main" id="{747975B0-2E14-40EF-A6D9-B8780AEC19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882035" y="3175373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78" name="직선 화살표 연결선 77">
                <a:extLst>
                  <a:ext uri="{FF2B5EF4-FFF2-40B4-BE49-F238E27FC236}">
                    <a16:creationId xmlns:a16="http://schemas.microsoft.com/office/drawing/2014/main" id="{C04DD7B6-E351-4A12-A6FC-8DCBA1886D14}"/>
                  </a:ext>
                </a:extLst>
              </p:cNvPr>
              <p:cNvCxnSpPr>
                <a:cxnSpLocks/>
                <a:stCxn id="77" idx="3"/>
                <a:endCxn id="79" idx="1"/>
              </p:cNvCxnSpPr>
              <p:nvPr/>
            </p:nvCxnSpPr>
            <p:spPr>
              <a:xfrm flipV="1">
                <a:off x="2796435" y="3618483"/>
                <a:ext cx="491647" cy="14090"/>
              </a:xfrm>
              <a:prstGeom prst="straightConnector1">
                <a:avLst/>
              </a:prstGeom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4BEBBE0-2910-47CB-A2A8-6F0EA5632435}"/>
                  </a:ext>
                </a:extLst>
              </p:cNvPr>
              <p:cNvSpPr/>
              <p:nvPr/>
            </p:nvSpPr>
            <p:spPr>
              <a:xfrm>
                <a:off x="3288082" y="3112745"/>
                <a:ext cx="1490598" cy="101147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err="1"/>
                  <a:t>HomePage</a:t>
                </a:r>
                <a:endParaRPr lang="ko-KR" altLang="en-US"/>
              </a:p>
            </p:txBody>
          </p:sp>
          <p:cxnSp>
            <p:nvCxnSpPr>
              <p:cNvPr id="80" name="직선 화살표 연결선 79">
                <a:extLst>
                  <a:ext uri="{FF2B5EF4-FFF2-40B4-BE49-F238E27FC236}">
                    <a16:creationId xmlns:a16="http://schemas.microsoft.com/office/drawing/2014/main" id="{D98781CD-2828-4FBD-9506-559BA4DE92E5}"/>
                  </a:ext>
                </a:extLst>
              </p:cNvPr>
              <p:cNvCxnSpPr>
                <a:cxnSpLocks/>
                <a:stCxn id="79" idx="3"/>
                <a:endCxn id="81" idx="1"/>
              </p:cNvCxnSpPr>
              <p:nvPr/>
            </p:nvCxnSpPr>
            <p:spPr>
              <a:xfrm flipV="1">
                <a:off x="4778680" y="3618482"/>
                <a:ext cx="718160" cy="1"/>
              </a:xfrm>
              <a:prstGeom prst="straightConnector1">
                <a:avLst/>
              </a:prstGeom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CD54A5D0-7E02-4CBD-902A-30160031AC09}"/>
                  </a:ext>
                </a:extLst>
              </p:cNvPr>
              <p:cNvSpPr/>
              <p:nvPr/>
            </p:nvSpPr>
            <p:spPr>
              <a:xfrm>
                <a:off x="5496840" y="3112744"/>
                <a:ext cx="1490598" cy="101147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Detail Page</a:t>
                </a:r>
                <a:endParaRPr lang="ko-KR" altLang="en-US"/>
              </a:p>
            </p:txBody>
          </p:sp>
          <p:cxnSp>
            <p:nvCxnSpPr>
              <p:cNvPr id="82" name="직선 화살표 연결선 81">
                <a:extLst>
                  <a:ext uri="{FF2B5EF4-FFF2-40B4-BE49-F238E27FC236}">
                    <a16:creationId xmlns:a16="http://schemas.microsoft.com/office/drawing/2014/main" id="{473B672E-F511-4B9C-B785-E2F8D2465613}"/>
                  </a:ext>
                </a:extLst>
              </p:cNvPr>
              <p:cNvCxnSpPr>
                <a:cxnSpLocks/>
                <a:stCxn id="81" idx="3"/>
                <a:endCxn id="83" idx="1"/>
              </p:cNvCxnSpPr>
              <p:nvPr/>
            </p:nvCxnSpPr>
            <p:spPr>
              <a:xfrm>
                <a:off x="6987438" y="3618482"/>
                <a:ext cx="718160" cy="14091"/>
              </a:xfrm>
              <a:prstGeom prst="straightConnector1">
                <a:avLst/>
              </a:prstGeom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6D92E6A3-ED7C-463F-AEC0-9D3CACD6ED11}"/>
                  </a:ext>
                </a:extLst>
              </p:cNvPr>
              <p:cNvSpPr/>
              <p:nvPr/>
            </p:nvSpPr>
            <p:spPr>
              <a:xfrm>
                <a:off x="7705598" y="3126835"/>
                <a:ext cx="1490598" cy="1011475"/>
              </a:xfrm>
              <a:prstGeom prst="rect">
                <a:avLst/>
              </a:prstGeom>
              <a:solidFill>
                <a:srgbClr val="CC33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/>
                  <a:t>Don’t Have Data</a:t>
                </a:r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503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297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사용한 </a:t>
            </a:r>
            <a:r>
              <a:rPr lang="en-US" altLang="ko-KR" sz="3600">
                <a:solidFill>
                  <a:schemeClr val="accent2"/>
                </a:solidFill>
              </a:rPr>
              <a:t>API</a:t>
            </a:r>
            <a:endParaRPr lang="ko-KR" altLang="en-US" sz="3600">
              <a:solidFill>
                <a:schemeClr val="accent2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4" descr="클라우드 서비스 | 클라우드 컴퓨팅 솔루션| Amazon Web Services">
            <a:extLst>
              <a:ext uri="{FF2B5EF4-FFF2-40B4-BE49-F238E27FC236}">
                <a16:creationId xmlns:a16="http://schemas.microsoft.com/office/drawing/2014/main" id="{BB5AFA94-33C0-4BCE-9C50-32E2291AE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87" y="1488059"/>
            <a:ext cx="1805175" cy="947717"/>
          </a:xfrm>
          <a:prstGeom prst="rect">
            <a:avLst/>
          </a:prstGeom>
          <a:noFill/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396210C8-6159-4569-AAD0-18EB0F3DD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559" y="1433304"/>
            <a:ext cx="1538986" cy="102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MySQL - 나무위키">
            <a:extLst>
              <a:ext uri="{FF2B5EF4-FFF2-40B4-BE49-F238E27FC236}">
                <a16:creationId xmlns:a16="http://schemas.microsoft.com/office/drawing/2014/main" id="{10DD7550-B6F8-4B73-BDE2-B6DCF1CBF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935" y="1536646"/>
            <a:ext cx="1410656" cy="99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act 정복기] React, Webpack, Babel (실전 리액트 프로그래밍) - 1">
            <a:extLst>
              <a:ext uri="{FF2B5EF4-FFF2-40B4-BE49-F238E27FC236}">
                <a16:creationId xmlns:a16="http://schemas.microsoft.com/office/drawing/2014/main" id="{472AB89B-D23A-42DB-A26E-255A4EE09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029" y="2713474"/>
            <a:ext cx="3139570" cy="178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.js 노드 개념 이해하기 자바스크립트 JavaScript 런타임 이벤트">
            <a:extLst>
              <a:ext uri="{FF2B5EF4-FFF2-40B4-BE49-F238E27FC236}">
                <a16:creationId xmlns:a16="http://schemas.microsoft.com/office/drawing/2014/main" id="{1AE0C1F8-F474-450E-8A7A-120F730A9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44" y="2791299"/>
            <a:ext cx="3061258" cy="153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610A144-AFFE-459B-876C-8ED783BC4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106" y="3032673"/>
            <a:ext cx="1216822" cy="121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press 사용기[1] - 설치 및 실행">
            <a:extLst>
              <a:ext uri="{FF2B5EF4-FFF2-40B4-BE49-F238E27FC236}">
                <a16:creationId xmlns:a16="http://schemas.microsoft.com/office/drawing/2014/main" id="{85F534DC-BEBD-4EF1-89EC-5B0A5846A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320" y="4579108"/>
            <a:ext cx="2272724" cy="151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과 Git remote">
            <a:extLst>
              <a:ext uri="{FF2B5EF4-FFF2-40B4-BE49-F238E27FC236}">
                <a16:creationId xmlns:a16="http://schemas.microsoft.com/office/drawing/2014/main" id="{98CBAD0F-51D6-4CF7-9326-A267E17EB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385" y="4938910"/>
            <a:ext cx="1596190" cy="8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MMON] Unity 버전관리 툴 TortoiseSVN CornerStone SourceTree GitKraken Rider :  네이버 블로그">
            <a:extLst>
              <a:ext uri="{FF2B5EF4-FFF2-40B4-BE49-F238E27FC236}">
                <a16:creationId xmlns:a16="http://schemas.microsoft.com/office/drawing/2014/main" id="{2E6814CE-EF8B-46D8-BFC5-CCD8AC6F9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247" y="1512385"/>
            <a:ext cx="1538986" cy="92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odemon(노드 모니터링) 사용법🧑‍💻🆒🆙">
            <a:extLst>
              <a:ext uri="{FF2B5EF4-FFF2-40B4-BE49-F238E27FC236}">
                <a16:creationId xmlns:a16="http://schemas.microsoft.com/office/drawing/2014/main" id="{88641F17-5E8D-4531-B27E-86635D4A26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61" t="29483" r="39419" b="22421"/>
          <a:stretch/>
        </p:blipFill>
        <p:spPr bwMode="auto">
          <a:xfrm>
            <a:off x="6464223" y="4774827"/>
            <a:ext cx="1149995" cy="132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xios] Axios 사용법">
            <a:extLst>
              <a:ext uri="{FF2B5EF4-FFF2-40B4-BE49-F238E27FC236}">
                <a16:creationId xmlns:a16="http://schemas.microsoft.com/office/drawing/2014/main" id="{4CD825CD-255D-46F5-968D-F5CA5584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6" y="4716982"/>
            <a:ext cx="2474216" cy="12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669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4324E0-D3B1-471E-921C-959468C8C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5F40F1-9DD6-4D39-A8A1-E3506E4DBD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D60206C-EBFC-4B9A-A3C4-119F1014E2DB}"/>
              </a:ext>
            </a:extLst>
          </p:cNvPr>
          <p:cNvGrpSpPr/>
          <p:nvPr/>
        </p:nvGrpSpPr>
        <p:grpSpPr>
          <a:xfrm>
            <a:off x="4798209" y="2579222"/>
            <a:ext cx="2595582" cy="1699555"/>
            <a:chOff x="4798209" y="2117558"/>
            <a:chExt cx="2595582" cy="16995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C29B0-E781-460E-AF5D-96AF31D3B38A}"/>
                </a:ext>
              </a:extLst>
            </p:cNvPr>
            <p:cNvSpPr txBox="1"/>
            <p:nvPr/>
          </p:nvSpPr>
          <p:spPr>
            <a:xfrm>
              <a:off x="4798209" y="2117558"/>
              <a:ext cx="259558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solidFill>
                    <a:schemeClr val="bg1"/>
                  </a:solidFill>
                  <a:latin typeface="+mj-lt"/>
                </a:rPr>
                <a:t>Part 1.</a:t>
              </a:r>
              <a:endParaRPr lang="ko-KR" altLang="en-US" sz="5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819A3-E3ED-4F7F-8934-E429EA710645}"/>
                </a:ext>
              </a:extLst>
            </p:cNvPr>
            <p:cNvSpPr txBox="1"/>
            <p:nvPr/>
          </p:nvSpPr>
          <p:spPr>
            <a:xfrm>
              <a:off x="5016216" y="3109227"/>
              <a:ext cx="21595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>
                  <a:solidFill>
                    <a:schemeClr val="bg1"/>
                  </a:solidFill>
                </a:rPr>
                <a:t>과제 배경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0299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3,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시연 영상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캡스톤디자인 아메바팀 서비스 구동 영상">
            <a:hlinkClick r:id="" action="ppaction://media"/>
            <a:extLst>
              <a:ext uri="{FF2B5EF4-FFF2-40B4-BE49-F238E27FC236}">
                <a16:creationId xmlns:a16="http://schemas.microsoft.com/office/drawing/2014/main" id="{2029AF36-E112-4076-9C95-20B425CCA0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2597" y="1368719"/>
            <a:ext cx="8886805" cy="499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3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D7A7946-4597-4805-BA74-0116A5FFF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56A45C-C351-4949-AD38-C924B7B58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9552798-EFC5-4327-BC64-9F9AA2B5B2B9}"/>
              </a:ext>
            </a:extLst>
          </p:cNvPr>
          <p:cNvGrpSpPr/>
          <p:nvPr/>
        </p:nvGrpSpPr>
        <p:grpSpPr>
          <a:xfrm>
            <a:off x="3714580" y="2579222"/>
            <a:ext cx="4762843" cy="1699555"/>
            <a:chOff x="3714580" y="2117558"/>
            <a:chExt cx="4762843" cy="169955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B93A37-0A65-4C31-9689-50006259DFE7}"/>
                </a:ext>
              </a:extLst>
            </p:cNvPr>
            <p:cNvSpPr txBox="1"/>
            <p:nvPr/>
          </p:nvSpPr>
          <p:spPr>
            <a:xfrm>
              <a:off x="4798209" y="2117558"/>
              <a:ext cx="27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solidFill>
                    <a:schemeClr val="bg1"/>
                  </a:solidFill>
                  <a:latin typeface="+mj-lt"/>
                </a:rPr>
                <a:t>Part 4.</a:t>
              </a:r>
              <a:endParaRPr lang="ko-KR" altLang="en-US" sz="5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DDF45E-0756-473D-9A94-57CE00AD10E1}"/>
                </a:ext>
              </a:extLst>
            </p:cNvPr>
            <p:cNvSpPr txBox="1"/>
            <p:nvPr/>
          </p:nvSpPr>
          <p:spPr>
            <a:xfrm>
              <a:off x="3714580" y="3109227"/>
              <a:ext cx="47628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>
                  <a:solidFill>
                    <a:schemeClr val="bg1"/>
                  </a:solidFill>
                </a:rPr>
                <a:t>활용 방안 및 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17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78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4,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65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활용 방안 및 기대효과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89C1B972-3DC6-46C1-82BC-EA0ADF3D7EE3}"/>
              </a:ext>
            </a:extLst>
          </p:cNvPr>
          <p:cNvGrpSpPr/>
          <p:nvPr/>
        </p:nvGrpSpPr>
        <p:grpSpPr>
          <a:xfrm>
            <a:off x="1022229" y="1636426"/>
            <a:ext cx="10464790" cy="4679739"/>
            <a:chOff x="884870" y="1643128"/>
            <a:chExt cx="10464790" cy="4679739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ED9EB174-D455-44DF-8D21-F89982D43FC9}"/>
                </a:ext>
              </a:extLst>
            </p:cNvPr>
            <p:cNvGrpSpPr/>
            <p:nvPr/>
          </p:nvGrpSpPr>
          <p:grpSpPr>
            <a:xfrm>
              <a:off x="3686175" y="1643128"/>
              <a:ext cx="4819650" cy="4587816"/>
              <a:chOff x="2901950" y="566040"/>
              <a:chExt cx="6057900" cy="5766504"/>
            </a:xfrm>
          </p:grpSpPr>
          <p:sp>
            <p:nvSpPr>
              <p:cNvPr id="233" name="타원 232">
                <a:extLst>
                  <a:ext uri="{FF2B5EF4-FFF2-40B4-BE49-F238E27FC236}">
                    <a16:creationId xmlns:a16="http://schemas.microsoft.com/office/drawing/2014/main" id="{C6D62212-CB76-4732-A095-69B585D086E4}"/>
                  </a:ext>
                </a:extLst>
              </p:cNvPr>
              <p:cNvSpPr/>
              <p:nvPr/>
            </p:nvSpPr>
            <p:spPr>
              <a:xfrm>
                <a:off x="5518150" y="2890844"/>
                <a:ext cx="3441700" cy="3441700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타원 233">
                <a:extLst>
                  <a:ext uri="{FF2B5EF4-FFF2-40B4-BE49-F238E27FC236}">
                    <a16:creationId xmlns:a16="http://schemas.microsoft.com/office/drawing/2014/main" id="{CD6655DA-3BF2-4997-800A-0A4391CD3300}"/>
                  </a:ext>
                </a:extLst>
              </p:cNvPr>
              <p:cNvSpPr/>
              <p:nvPr/>
            </p:nvSpPr>
            <p:spPr>
              <a:xfrm>
                <a:off x="2901950" y="2890844"/>
                <a:ext cx="3441700" cy="3441700"/>
              </a:xfrm>
              <a:prstGeom prst="ellipse">
                <a:avLst/>
              </a:pr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타원 234">
                <a:extLst>
                  <a:ext uri="{FF2B5EF4-FFF2-40B4-BE49-F238E27FC236}">
                    <a16:creationId xmlns:a16="http://schemas.microsoft.com/office/drawing/2014/main" id="{F1E14557-D836-4701-998D-64811E80345C}"/>
                  </a:ext>
                </a:extLst>
              </p:cNvPr>
              <p:cNvSpPr/>
              <p:nvPr/>
            </p:nvSpPr>
            <p:spPr>
              <a:xfrm>
                <a:off x="4254500" y="566040"/>
                <a:ext cx="3441700" cy="3441700"/>
              </a:xfrm>
              <a:prstGeom prst="ellipse">
                <a:avLst/>
              </a:prstGeom>
              <a:solidFill>
                <a:schemeClr val="accent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9DD0677-23EF-4344-8C15-2FA110F50B5C}"/>
                </a:ext>
              </a:extLst>
            </p:cNvPr>
            <p:cNvSpPr txBox="1"/>
            <p:nvPr/>
          </p:nvSpPr>
          <p:spPr>
            <a:xfrm>
              <a:off x="4160172" y="4814762"/>
              <a:ext cx="12041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원격 대응</a:t>
              </a:r>
              <a:b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가능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042E387D-72D8-4143-AF19-208F7C02C3B4}"/>
                </a:ext>
              </a:extLst>
            </p:cNvPr>
            <p:cNvSpPr txBox="1"/>
            <p:nvPr/>
          </p:nvSpPr>
          <p:spPr>
            <a:xfrm>
              <a:off x="6851416" y="4814762"/>
              <a:ext cx="12747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향후 발전 </a:t>
              </a:r>
              <a:b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가능성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1568F72D-6E29-4303-98E8-665A04FAE747}"/>
                </a:ext>
              </a:extLst>
            </p:cNvPr>
            <p:cNvSpPr txBox="1"/>
            <p:nvPr/>
          </p:nvSpPr>
          <p:spPr>
            <a:xfrm>
              <a:off x="5256767" y="2812177"/>
              <a:ext cx="17491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악성코드 분석 </a:t>
              </a:r>
              <a:br>
                <a:rPr lang="en-US" altLang="ko-KR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효율 증대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6C76A37-CB2A-44FC-8C9B-E9938D306EF7}"/>
                </a:ext>
              </a:extLst>
            </p:cNvPr>
            <p:cNvSpPr txBox="1"/>
            <p:nvPr/>
          </p:nvSpPr>
          <p:spPr>
            <a:xfrm>
              <a:off x="884870" y="4014543"/>
              <a:ext cx="263303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웹 환경을 통해 접근할 수 있어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언제 어디서든 접근 가능하다는 장점이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원격 접속 또한 지원하여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조직 외부에서도 접근할 수 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코로나</a:t>
              </a:r>
              <a:r>
                <a:rPr lang="en-US" altLang="ko-KR" sz="1600" dirty="0"/>
                <a:t>19</a:t>
              </a:r>
              <a:r>
                <a:rPr lang="ko-KR" altLang="en-US" sz="1600" dirty="0"/>
                <a:t>로 인해 증가한 재택근무 혹은 원격근무에도 대응할 수 있습니다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EB26C8F8-C018-4690-A31F-84510986C576}"/>
                </a:ext>
              </a:extLst>
            </p:cNvPr>
            <p:cNvSpPr txBox="1"/>
            <p:nvPr/>
          </p:nvSpPr>
          <p:spPr>
            <a:xfrm>
              <a:off x="8716630" y="4443983"/>
              <a:ext cx="263303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앞으로 다양한 악성코드 탐지 모델과 더욱더 다양한 데이터를 제공한다면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더욱더 좋은 서비스로 발전할 수 있을 것입니다</a:t>
              </a:r>
              <a:r>
                <a:rPr lang="en-US" altLang="ko-KR" sz="1600" dirty="0"/>
                <a:t>.</a:t>
              </a:r>
              <a:endParaRPr lang="ko-KR" altLang="en-US" sz="1600" dirty="0"/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53C964E-1635-4062-AAA8-77BE40682A7C}"/>
                </a:ext>
              </a:extLst>
            </p:cNvPr>
            <p:cNvSpPr txBox="1"/>
            <p:nvPr/>
          </p:nvSpPr>
          <p:spPr>
            <a:xfrm>
              <a:off x="7903737" y="1672882"/>
              <a:ext cx="263303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/>
                <a:t>인공지능을 통한 자체 개발한 모델로 악성코드를 일차적으로 구분</a:t>
              </a:r>
              <a:r>
                <a:rPr lang="en-US" altLang="ko-KR" sz="1600" dirty="0"/>
                <a:t>/</a:t>
              </a:r>
              <a:r>
                <a:rPr lang="ko-KR" altLang="en-US" sz="1600" dirty="0"/>
                <a:t>탐지하고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악성코드 수동 분석에 필요한 데이터들을 제공하며</a:t>
              </a:r>
              <a:r>
                <a:rPr lang="en-US" altLang="ko-KR" sz="1600" dirty="0"/>
                <a:t>, </a:t>
              </a:r>
              <a:r>
                <a:rPr lang="ko-KR" altLang="en-US" sz="1600" dirty="0"/>
                <a:t>악성코드를 분석할 대상을 자동으로 분석하여 어떤 바이너리를 분석할지 도움을 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8596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2F7D08-5341-4FF9-B27B-1F6C7424F031}"/>
              </a:ext>
            </a:extLst>
          </p:cNvPr>
          <p:cNvSpPr txBox="1"/>
          <p:nvPr/>
        </p:nvSpPr>
        <p:spPr>
          <a:xfrm>
            <a:off x="4116070" y="3080792"/>
            <a:ext cx="3959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62D3ECC-DA43-44DF-8CA0-23CBB1BE4D99}"/>
              </a:ext>
            </a:extLst>
          </p:cNvPr>
          <p:cNvGrpSpPr/>
          <p:nvPr/>
        </p:nvGrpSpPr>
        <p:grpSpPr>
          <a:xfrm>
            <a:off x="2509520" y="1351166"/>
            <a:ext cx="6990080" cy="4155668"/>
            <a:chOff x="2600960" y="1609804"/>
            <a:chExt cx="6990080" cy="415566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AB222D1-6EA0-48C4-92EF-6DCB0FDCDB90}"/>
                </a:ext>
              </a:extLst>
            </p:cNvPr>
            <p:cNvSpPr txBox="1"/>
            <p:nvPr/>
          </p:nvSpPr>
          <p:spPr>
            <a:xfrm>
              <a:off x="2600960" y="1609804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8BBF35-6B4B-4BCC-B47D-820CE4FD38A6}"/>
                </a:ext>
              </a:extLst>
            </p:cNvPr>
            <p:cNvSpPr txBox="1"/>
            <p:nvPr/>
          </p:nvSpPr>
          <p:spPr>
            <a:xfrm>
              <a:off x="8292287" y="354948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1D4E49-211B-4A70-A564-8AD3E107716D}"/>
              </a:ext>
            </a:extLst>
          </p:cNvPr>
          <p:cNvSpPr txBox="1"/>
          <p:nvPr/>
        </p:nvSpPr>
        <p:spPr>
          <a:xfrm>
            <a:off x="3693153" y="2367171"/>
            <a:ext cx="4643133" cy="2506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2400" i="1" spc="-150" dirty="0">
                <a:solidFill>
                  <a:schemeClr val="bg1"/>
                </a:solidFill>
              </a:rPr>
              <a:t>코로나</a:t>
            </a:r>
            <a:r>
              <a:rPr lang="en-US" altLang="ko-KR" sz="2400" i="1" spc="-150" dirty="0">
                <a:solidFill>
                  <a:schemeClr val="bg1"/>
                </a:solidFill>
              </a:rPr>
              <a:t>19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및 재택 근무로 디지털화가 가속화 되고 있음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이에 따라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악성코드 출현이 증가하고 있으나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수동으로 분석하기엔 한계가 있음</a:t>
            </a:r>
            <a:r>
              <a:rPr lang="en-US" altLang="ko-KR" sz="2400" i="1" spc="-150" dirty="0">
                <a:solidFill>
                  <a:schemeClr val="bg1"/>
                </a:solidFill>
              </a:rPr>
              <a:t>. </a:t>
            </a:r>
            <a:r>
              <a:rPr lang="ko-KR" altLang="en-US" sz="2400" i="1" spc="-150" dirty="0">
                <a:solidFill>
                  <a:schemeClr val="bg1"/>
                </a:solidFill>
              </a:rPr>
              <a:t>따라서</a:t>
            </a:r>
            <a:r>
              <a:rPr lang="en-US" altLang="ko-KR" sz="2400" i="1" spc="-150" dirty="0">
                <a:solidFill>
                  <a:schemeClr val="bg1"/>
                </a:solidFill>
              </a:rPr>
              <a:t>,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자동으로 분석하는 도구를 만들어</a:t>
            </a:r>
            <a:r>
              <a:rPr lang="en-US" altLang="ko-KR" sz="2400" i="1" spc="-150" dirty="0">
                <a:solidFill>
                  <a:schemeClr val="bg1"/>
                </a:solidFill>
              </a:rPr>
              <a:t> </a:t>
            </a:r>
            <a:r>
              <a:rPr lang="ko-KR" altLang="en-US" sz="2400" i="1" spc="-150" dirty="0">
                <a:solidFill>
                  <a:schemeClr val="bg1"/>
                </a:solidFill>
              </a:rPr>
              <a:t>이 문제를 해결하고자 함</a:t>
            </a:r>
            <a:r>
              <a:rPr lang="en-US" altLang="ko-KR" sz="2400" i="1" spc="-150" dirty="0">
                <a:solidFill>
                  <a:schemeClr val="bg1"/>
                </a:solidFill>
              </a:rPr>
              <a:t>.</a:t>
            </a:r>
            <a:endParaRPr lang="ko-KR" altLang="en-US" sz="24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623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팀원구성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641D4-B5BB-43F2-8FA6-1C11E76DB058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231DE0A-017E-4935-BFD7-5C08E7F4291D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EF41F-5AA3-4802-9F7D-82BD35D5245A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우건희</a:t>
              </a:r>
              <a:endParaRPr lang="ko-KR" altLang="en-US" sz="2300" spc="-1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" name="그래픽 11" descr="남자">
            <a:extLst>
              <a:ext uri="{FF2B5EF4-FFF2-40B4-BE49-F238E27FC236}">
                <a16:creationId xmlns:a16="http://schemas.microsoft.com/office/drawing/2014/main" id="{64ED2AFF-0B26-474F-B11C-704C48315B11}"/>
              </a:ext>
            </a:extLst>
          </p:cNvPr>
          <p:cNvGrpSpPr/>
          <p:nvPr/>
        </p:nvGrpSpPr>
        <p:grpSpPr>
          <a:xfrm>
            <a:off x="167274" y="2344519"/>
            <a:ext cx="2209397" cy="4519221"/>
            <a:chOff x="777360" y="2440477"/>
            <a:chExt cx="419100" cy="857250"/>
          </a:xfrm>
          <a:solidFill>
            <a:srgbClr val="6F7071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70318DF-CF4C-43DE-8E99-CE573624668D}"/>
                </a:ext>
              </a:extLst>
            </p:cNvPr>
            <p:cNvSpPr/>
            <p:nvPr/>
          </p:nvSpPr>
          <p:spPr>
            <a:xfrm>
              <a:off x="910710" y="244047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7A5DBA5-5CF2-4858-89F5-08B9CF7B4D25}"/>
                </a:ext>
              </a:extLst>
            </p:cNvPr>
            <p:cNvSpPr/>
            <p:nvPr/>
          </p:nvSpPr>
          <p:spPr>
            <a:xfrm>
              <a:off x="777360" y="2611927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6706A61D-B591-485B-A923-882C85AA1FF0}"/>
              </a:ext>
            </a:extLst>
          </p:cNvPr>
          <p:cNvSpPr/>
          <p:nvPr/>
        </p:nvSpPr>
        <p:spPr>
          <a:xfrm>
            <a:off x="3950208" y="1783320"/>
            <a:ext cx="1645680" cy="16456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서버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13D7560-4427-4937-80EC-F47846A7E21E}"/>
              </a:ext>
            </a:extLst>
          </p:cNvPr>
          <p:cNvSpPr/>
          <p:nvPr/>
        </p:nvSpPr>
        <p:spPr>
          <a:xfrm>
            <a:off x="6492360" y="1790843"/>
            <a:ext cx="1645680" cy="16456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/>
              <a:t> 서버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0BF9092-E590-402B-BC97-96BC2F857443}"/>
              </a:ext>
            </a:extLst>
          </p:cNvPr>
          <p:cNvSpPr/>
          <p:nvPr/>
        </p:nvSpPr>
        <p:spPr>
          <a:xfrm>
            <a:off x="9034512" y="1783320"/>
            <a:ext cx="1645680" cy="16456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클라우드 서버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8D64BB-3808-4059-B3A4-0C65721C40DC}"/>
              </a:ext>
            </a:extLst>
          </p:cNvPr>
          <p:cNvSpPr/>
          <p:nvPr/>
        </p:nvSpPr>
        <p:spPr>
          <a:xfrm>
            <a:off x="3115340" y="4244317"/>
            <a:ext cx="8282761" cy="2226854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React,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Nodejs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기반으로 한 웹서버 개발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MariaDB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DB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서버 개발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AWS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클라우드 시스템 구축</a:t>
            </a:r>
          </a:p>
        </p:txBody>
      </p:sp>
    </p:spTree>
    <p:extLst>
      <p:ext uri="{BB962C8B-B14F-4D97-AF65-F5344CB8AC3E}">
        <p14:creationId xmlns:p14="http://schemas.microsoft.com/office/powerpoint/2010/main" val="1064549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팀원구성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1E641D4-B5BB-43F2-8FA6-1C11E76DB058}"/>
              </a:ext>
            </a:extLst>
          </p:cNvPr>
          <p:cNvGrpSpPr/>
          <p:nvPr/>
        </p:nvGrpSpPr>
        <p:grpSpPr>
          <a:xfrm>
            <a:off x="280667" y="1364904"/>
            <a:ext cx="2611390" cy="711992"/>
            <a:chOff x="389355" y="547877"/>
            <a:chExt cx="2611390" cy="82372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231DE0A-017E-4935-BFD7-5C08E7F4291D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4EF41F-5AA3-4802-9F7D-82BD35D5245A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300" spc="-1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김동영</a:t>
              </a:r>
            </a:p>
          </p:txBody>
        </p:sp>
      </p:grpSp>
      <p:grpSp>
        <p:nvGrpSpPr>
          <p:cNvPr id="13" name="그래픽 11" descr="남자">
            <a:extLst>
              <a:ext uri="{FF2B5EF4-FFF2-40B4-BE49-F238E27FC236}">
                <a16:creationId xmlns:a16="http://schemas.microsoft.com/office/drawing/2014/main" id="{64ED2AFF-0B26-474F-B11C-704C48315B11}"/>
              </a:ext>
            </a:extLst>
          </p:cNvPr>
          <p:cNvGrpSpPr/>
          <p:nvPr/>
        </p:nvGrpSpPr>
        <p:grpSpPr>
          <a:xfrm>
            <a:off x="167274" y="2344519"/>
            <a:ext cx="2209397" cy="4519221"/>
            <a:chOff x="777360" y="2440477"/>
            <a:chExt cx="419100" cy="857250"/>
          </a:xfrm>
          <a:solidFill>
            <a:srgbClr val="6F7071"/>
          </a:solidFill>
        </p:grpSpPr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D70318DF-CF4C-43DE-8E99-CE573624668D}"/>
                </a:ext>
              </a:extLst>
            </p:cNvPr>
            <p:cNvSpPr/>
            <p:nvPr/>
          </p:nvSpPr>
          <p:spPr>
            <a:xfrm>
              <a:off x="910710" y="2440477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67A5DBA5-5CF2-4858-89F5-08B9CF7B4D25}"/>
                </a:ext>
              </a:extLst>
            </p:cNvPr>
            <p:cNvSpPr/>
            <p:nvPr/>
          </p:nvSpPr>
          <p:spPr>
            <a:xfrm>
              <a:off x="777360" y="2611927"/>
              <a:ext cx="419100" cy="685800"/>
            </a:xfrm>
            <a:custGeom>
              <a:avLst/>
              <a:gdLst>
                <a:gd name="connsiteX0" fmla="*/ 417195 w 419100"/>
                <a:gd name="connsiteY0" fmla="*/ 297180 h 685800"/>
                <a:gd name="connsiteX1" fmla="*/ 363855 w 419100"/>
                <a:gd name="connsiteY1" fmla="*/ 70485 h 685800"/>
                <a:gd name="connsiteX2" fmla="*/ 352425 w 419100"/>
                <a:gd name="connsiteY2" fmla="*/ 49530 h 685800"/>
                <a:gd name="connsiteX3" fmla="*/ 272415 w 419100"/>
                <a:gd name="connsiteY3" fmla="*/ 7620 h 685800"/>
                <a:gd name="connsiteX4" fmla="*/ 209550 w 419100"/>
                <a:gd name="connsiteY4" fmla="*/ 0 h 685800"/>
                <a:gd name="connsiteX5" fmla="*/ 146685 w 419100"/>
                <a:gd name="connsiteY5" fmla="*/ 9525 h 685800"/>
                <a:gd name="connsiteX6" fmla="*/ 66675 w 419100"/>
                <a:gd name="connsiteY6" fmla="*/ 51435 h 685800"/>
                <a:gd name="connsiteX7" fmla="*/ 55245 w 419100"/>
                <a:gd name="connsiteY7" fmla="*/ 72390 h 685800"/>
                <a:gd name="connsiteX8" fmla="*/ 1905 w 419100"/>
                <a:gd name="connsiteY8" fmla="*/ 299085 h 685800"/>
                <a:gd name="connsiteX9" fmla="*/ 0 w 419100"/>
                <a:gd name="connsiteY9" fmla="*/ 308610 h 685800"/>
                <a:gd name="connsiteX10" fmla="*/ 38100 w 419100"/>
                <a:gd name="connsiteY10" fmla="*/ 346710 h 685800"/>
                <a:gd name="connsiteX11" fmla="*/ 74295 w 419100"/>
                <a:gd name="connsiteY11" fmla="*/ 318135 h 685800"/>
                <a:gd name="connsiteX12" fmla="*/ 114300 w 419100"/>
                <a:gd name="connsiteY12" fmla="*/ 152400 h 685800"/>
                <a:gd name="connsiteX13" fmla="*/ 114300 w 419100"/>
                <a:gd name="connsiteY13" fmla="*/ 685800 h 685800"/>
                <a:gd name="connsiteX14" fmla="*/ 190500 w 419100"/>
                <a:gd name="connsiteY14" fmla="*/ 685800 h 685800"/>
                <a:gd name="connsiteX15" fmla="*/ 190500 w 419100"/>
                <a:gd name="connsiteY15" fmla="*/ 342900 h 685800"/>
                <a:gd name="connsiteX16" fmla="*/ 228600 w 419100"/>
                <a:gd name="connsiteY16" fmla="*/ 342900 h 685800"/>
                <a:gd name="connsiteX17" fmla="*/ 228600 w 419100"/>
                <a:gd name="connsiteY17" fmla="*/ 685800 h 685800"/>
                <a:gd name="connsiteX18" fmla="*/ 304800 w 419100"/>
                <a:gd name="connsiteY18" fmla="*/ 685800 h 685800"/>
                <a:gd name="connsiteX19" fmla="*/ 304800 w 419100"/>
                <a:gd name="connsiteY19" fmla="*/ 150495 h 685800"/>
                <a:gd name="connsiteX20" fmla="*/ 344805 w 419100"/>
                <a:gd name="connsiteY20" fmla="*/ 316230 h 685800"/>
                <a:gd name="connsiteX21" fmla="*/ 381000 w 419100"/>
                <a:gd name="connsiteY21" fmla="*/ 344805 h 685800"/>
                <a:gd name="connsiteX22" fmla="*/ 419100 w 419100"/>
                <a:gd name="connsiteY22" fmla="*/ 306705 h 685800"/>
                <a:gd name="connsiteX23" fmla="*/ 417195 w 419100"/>
                <a:gd name="connsiteY23" fmla="*/ 29718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9100" h="685800">
                  <a:moveTo>
                    <a:pt x="417195" y="297180"/>
                  </a:moveTo>
                  <a:lnTo>
                    <a:pt x="363855" y="70485"/>
                  </a:lnTo>
                  <a:cubicBezTo>
                    <a:pt x="361950" y="62865"/>
                    <a:pt x="358140" y="55245"/>
                    <a:pt x="352425" y="49530"/>
                  </a:cubicBezTo>
                  <a:cubicBezTo>
                    <a:pt x="329565" y="30480"/>
                    <a:pt x="302895" y="17145"/>
                    <a:pt x="272415" y="7620"/>
                  </a:cubicBezTo>
                  <a:cubicBezTo>
                    <a:pt x="251460" y="3810"/>
                    <a:pt x="230505" y="0"/>
                    <a:pt x="209550" y="0"/>
                  </a:cubicBezTo>
                  <a:cubicBezTo>
                    <a:pt x="188595" y="0"/>
                    <a:pt x="167640" y="3810"/>
                    <a:pt x="146685" y="9525"/>
                  </a:cubicBezTo>
                  <a:cubicBezTo>
                    <a:pt x="116205" y="17145"/>
                    <a:pt x="89535" y="32385"/>
                    <a:pt x="66675" y="51435"/>
                  </a:cubicBezTo>
                  <a:cubicBezTo>
                    <a:pt x="60960" y="57150"/>
                    <a:pt x="57150" y="64770"/>
                    <a:pt x="55245" y="72390"/>
                  </a:cubicBezTo>
                  <a:lnTo>
                    <a:pt x="1905" y="299085"/>
                  </a:lnTo>
                  <a:cubicBezTo>
                    <a:pt x="1905" y="300990"/>
                    <a:pt x="0" y="304800"/>
                    <a:pt x="0" y="308610"/>
                  </a:cubicBezTo>
                  <a:cubicBezTo>
                    <a:pt x="0" y="329565"/>
                    <a:pt x="17145" y="346710"/>
                    <a:pt x="38100" y="346710"/>
                  </a:cubicBezTo>
                  <a:cubicBezTo>
                    <a:pt x="55245" y="346710"/>
                    <a:pt x="70485" y="333375"/>
                    <a:pt x="74295" y="318135"/>
                  </a:cubicBezTo>
                  <a:lnTo>
                    <a:pt x="114300" y="152400"/>
                  </a:lnTo>
                  <a:lnTo>
                    <a:pt x="114300" y="685800"/>
                  </a:lnTo>
                  <a:lnTo>
                    <a:pt x="190500" y="685800"/>
                  </a:lnTo>
                  <a:lnTo>
                    <a:pt x="190500" y="342900"/>
                  </a:lnTo>
                  <a:lnTo>
                    <a:pt x="228600" y="342900"/>
                  </a:lnTo>
                  <a:lnTo>
                    <a:pt x="228600" y="685800"/>
                  </a:lnTo>
                  <a:lnTo>
                    <a:pt x="304800" y="685800"/>
                  </a:lnTo>
                  <a:lnTo>
                    <a:pt x="304800" y="150495"/>
                  </a:lnTo>
                  <a:lnTo>
                    <a:pt x="344805" y="316230"/>
                  </a:lnTo>
                  <a:cubicBezTo>
                    <a:pt x="348615" y="331470"/>
                    <a:pt x="363855" y="344805"/>
                    <a:pt x="381000" y="344805"/>
                  </a:cubicBezTo>
                  <a:cubicBezTo>
                    <a:pt x="401955" y="344805"/>
                    <a:pt x="419100" y="327660"/>
                    <a:pt x="419100" y="306705"/>
                  </a:cubicBezTo>
                  <a:cubicBezTo>
                    <a:pt x="419100" y="302895"/>
                    <a:pt x="417195" y="299085"/>
                    <a:pt x="417195" y="29718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8" name="타원 37">
            <a:extLst>
              <a:ext uri="{FF2B5EF4-FFF2-40B4-BE49-F238E27FC236}">
                <a16:creationId xmlns:a16="http://schemas.microsoft.com/office/drawing/2014/main" id="{6706A61D-B591-485B-A923-882C85AA1FF0}"/>
              </a:ext>
            </a:extLst>
          </p:cNvPr>
          <p:cNvSpPr/>
          <p:nvPr/>
        </p:nvSpPr>
        <p:spPr>
          <a:xfrm>
            <a:off x="3950208" y="1783320"/>
            <a:ext cx="1645680" cy="164568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악성코드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B13D7560-4427-4937-80EC-F47846A7E21E}"/>
              </a:ext>
            </a:extLst>
          </p:cNvPr>
          <p:cNvSpPr/>
          <p:nvPr/>
        </p:nvSpPr>
        <p:spPr>
          <a:xfrm>
            <a:off x="6492360" y="1790843"/>
            <a:ext cx="1645680" cy="16456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0BF9092-E590-402B-BC97-96BC2F857443}"/>
              </a:ext>
            </a:extLst>
          </p:cNvPr>
          <p:cNvSpPr/>
          <p:nvPr/>
        </p:nvSpPr>
        <p:spPr>
          <a:xfrm>
            <a:off x="9034512" y="1783320"/>
            <a:ext cx="1645680" cy="164568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분석 서버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78D64BB-3808-4059-B3A4-0C65721C40DC}"/>
              </a:ext>
            </a:extLst>
          </p:cNvPr>
          <p:cNvSpPr/>
          <p:nvPr/>
        </p:nvSpPr>
        <p:spPr>
          <a:xfrm>
            <a:off x="3115340" y="4244317"/>
            <a:ext cx="8282761" cy="2226854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악성코드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일반 프로그램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수집 및 </a:t>
            </a:r>
            <a:r>
              <a:rPr lang="ko-KR" alt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특징 공학</a:t>
            </a:r>
            <a:endParaRPr lang="en-US" altLang="ko-KR" sz="2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CNN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기반으로 한 인공지능 모델 개발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악성코드 관련 코드 및 악성코드 분석 서버 개발</a:t>
            </a:r>
          </a:p>
        </p:txBody>
      </p:sp>
    </p:spTree>
    <p:extLst>
      <p:ext uri="{BB962C8B-B14F-4D97-AF65-F5344CB8AC3E}">
        <p14:creationId xmlns:p14="http://schemas.microsoft.com/office/powerpoint/2010/main" val="357308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accent2"/>
                </a:solidFill>
              </a:rPr>
              <a:t>프로젝트 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개체 20">
            <a:extLst>
              <a:ext uri="{FF2B5EF4-FFF2-40B4-BE49-F238E27FC236}">
                <a16:creationId xmlns:a16="http://schemas.microsoft.com/office/drawing/2014/main" id="{F18379D2-0173-495F-BD3A-40180A77B2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8924386"/>
              </p:ext>
            </p:extLst>
          </p:nvPr>
        </p:nvGraphicFramePr>
        <p:xfrm>
          <a:off x="2177141" y="1325578"/>
          <a:ext cx="7837717" cy="52822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Worksheet" r:id="rId3" imgW="9144204" imgH="6162811" progId="Excel.Sheet.12">
                  <p:embed/>
                </p:oleObj>
              </mc:Choice>
              <mc:Fallback>
                <p:oleObj name="Worksheet" r:id="rId3" imgW="9144204" imgH="6162811" progId="Excel.Sheet.12">
                  <p:embed/>
                  <p:pic>
                    <p:nvPicPr>
                      <p:cNvPr id="21" name="개체 20">
                        <a:extLst>
                          <a:ext uri="{FF2B5EF4-FFF2-40B4-BE49-F238E27FC236}">
                            <a16:creationId xmlns:a16="http://schemas.microsoft.com/office/drawing/2014/main" id="{F18379D2-0173-495F-BD3A-40180A77B2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77141" y="1325578"/>
                        <a:ext cx="7837717" cy="52822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4613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726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+mj-lt"/>
              </a:rPr>
              <a:t>Part 1,</a:t>
            </a:r>
            <a:endParaRPr lang="ko-KR" altLang="en-US" sz="1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4086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</a:rPr>
              <a:t>프로젝트 일정 관리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43A48622-6643-43B2-87A0-F65BEF62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" y="1580213"/>
            <a:ext cx="8922619" cy="426274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84B789-F1A4-4E38-ABAE-2C5A88D8C651}"/>
              </a:ext>
            </a:extLst>
          </p:cNvPr>
          <p:cNvSpPr/>
          <p:nvPr/>
        </p:nvSpPr>
        <p:spPr>
          <a:xfrm>
            <a:off x="9387841" y="2831592"/>
            <a:ext cx="2389632" cy="1194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Asana </a:t>
            </a:r>
            <a:r>
              <a:rPr lang="ko-KR" altLang="en-US" sz="1600" dirty="0"/>
              <a:t>일정 관리 플랫폼을 이용해 </a:t>
            </a:r>
            <a:r>
              <a:rPr lang="ko-KR" altLang="en-US" sz="1600" dirty="0" err="1"/>
              <a:t>할일</a:t>
            </a:r>
            <a:r>
              <a:rPr lang="ko-KR" altLang="en-US" sz="1600" dirty="0"/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3807250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F0F17C-FC18-4643-9928-A34703BA4C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AB87D-ADA5-49F5-BDA9-2D3455D30BCF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491FE-F21D-4481-BC36-5BF0EE82CF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DBDD5CB-B3CE-497E-8B7B-49BC6661C3BF}"/>
              </a:ext>
            </a:extLst>
          </p:cNvPr>
          <p:cNvGrpSpPr/>
          <p:nvPr/>
        </p:nvGrpSpPr>
        <p:grpSpPr>
          <a:xfrm>
            <a:off x="4028768" y="2579222"/>
            <a:ext cx="4134466" cy="1699555"/>
            <a:chOff x="4028768" y="2117558"/>
            <a:chExt cx="4134466" cy="169955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82747F-3DD6-4BB3-A2D1-442486C7EA04}"/>
                </a:ext>
              </a:extLst>
            </p:cNvPr>
            <p:cNvSpPr txBox="1"/>
            <p:nvPr/>
          </p:nvSpPr>
          <p:spPr>
            <a:xfrm>
              <a:off x="4798209" y="2117558"/>
              <a:ext cx="272863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>
                  <a:solidFill>
                    <a:schemeClr val="bg1"/>
                  </a:solidFill>
                  <a:latin typeface="+mj-lt"/>
                </a:rPr>
                <a:t>Part 2.</a:t>
              </a:r>
              <a:endParaRPr lang="ko-KR" altLang="en-US" sz="5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7A67CC-F92B-4DF7-8973-3969389967A2}"/>
                </a:ext>
              </a:extLst>
            </p:cNvPr>
            <p:cNvSpPr txBox="1"/>
            <p:nvPr/>
          </p:nvSpPr>
          <p:spPr>
            <a:xfrm>
              <a:off x="4028768" y="3109227"/>
              <a:ext cx="4134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spc="-300">
                  <a:solidFill>
                    <a:schemeClr val="bg1"/>
                  </a:solidFill>
                </a:rPr>
                <a:t>바이러스 탐색 서버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25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와이드스크린</PresentationFormat>
  <Paragraphs>172</Paragraphs>
  <Slides>33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G마켓 산스 TTF Bold</vt:lpstr>
      <vt:lpstr>G마켓 산스 TTF Light</vt:lpstr>
      <vt:lpstr>나눔스퀘어 Bold</vt:lpstr>
      <vt:lpstr>나눔스퀘어 Light</vt:lpstr>
      <vt:lpstr>Arial</vt:lpstr>
      <vt:lpstr>Office 테마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우 건희</cp:lastModifiedBy>
  <cp:revision>2</cp:revision>
  <dcterms:created xsi:type="dcterms:W3CDTF">2020-07-12T23:40:59Z</dcterms:created>
  <dcterms:modified xsi:type="dcterms:W3CDTF">2022-05-27T07:03:15Z</dcterms:modified>
</cp:coreProperties>
</file>